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61" r:id="rId2"/>
    <p:sldId id="263" r:id="rId3"/>
    <p:sldId id="295" r:id="rId4"/>
    <p:sldId id="294" r:id="rId5"/>
    <p:sldId id="300" r:id="rId6"/>
    <p:sldId id="298" r:id="rId7"/>
    <p:sldId id="299" r:id="rId8"/>
    <p:sldId id="302" r:id="rId9"/>
    <p:sldId id="297" r:id="rId10"/>
    <p:sldId id="301" r:id="rId11"/>
    <p:sldId id="303" r:id="rId12"/>
    <p:sldId id="296" r:id="rId13"/>
    <p:sldId id="306" r:id="rId14"/>
    <p:sldId id="304" r:id="rId15"/>
    <p:sldId id="308" r:id="rId16"/>
    <p:sldId id="307" r:id="rId17"/>
    <p:sldId id="309" r:id="rId18"/>
  </p:sldIdLst>
  <p:sldSz cx="12192000" cy="6858000"/>
  <p:notesSz cx="6858000" cy="9144000"/>
  <p:embeddedFontLst>
    <p:embeddedFont>
      <p:font typeface="210 맨발의청춘 B" panose="02020603020101020101" pitchFamily="18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제주고딕" panose="02000300000000000000" pitchFamily="2" charset="-127"/>
      <p:regular r:id="rId23"/>
    </p:embeddedFont>
    <p:embeddedFont>
      <p:font typeface="제주명조" panose="02000300000000000000" pitchFamily="2" charset="-127"/>
      <p:regular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5842"/>
    <a:srgbClr val="A1D7D7"/>
    <a:srgbClr val="BFE1C0"/>
    <a:srgbClr val="FFFFFF"/>
    <a:srgbClr val="F2F4F0"/>
    <a:srgbClr val="F9FAF8"/>
    <a:srgbClr val="F4F5F1"/>
    <a:srgbClr val="EDEEE9"/>
    <a:srgbClr val="F1F2F4"/>
    <a:srgbClr val="FDD0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93" autoAdjust="0"/>
    <p:restoredTop sz="95202" autoAdjust="0"/>
  </p:normalViewPr>
  <p:slideViewPr>
    <p:cSldViewPr snapToGrid="0" showGuides="1">
      <p:cViewPr varScale="1">
        <p:scale>
          <a:sx n="82" d="100"/>
          <a:sy n="82" d="100"/>
        </p:scale>
        <p:origin x="701" y="62"/>
      </p:cViewPr>
      <p:guideLst>
        <p:guide pos="3840"/>
        <p:guide orient="horz" pos="21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273BDB-188C-4FF3-9204-3640B61FA106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1CC9ED-D821-4E1F-B423-4DA5187AFF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78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CC9ED-D821-4E1F-B423-4DA5187AFF8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599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CC9ED-D821-4E1F-B423-4DA5187AFF8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218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CC9ED-D821-4E1F-B423-4DA5187AFF8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3763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CC9ED-D821-4E1F-B423-4DA5187AFF8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67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CC9ED-D821-4E1F-B423-4DA5187AFF8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9529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CC9ED-D821-4E1F-B423-4DA5187AFF8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7855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CC9ED-D821-4E1F-B423-4DA5187AFF8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286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CC9ED-D821-4E1F-B423-4DA5187AFF8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776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CC9ED-D821-4E1F-B423-4DA5187AFF8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350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CC9ED-D821-4E1F-B423-4DA5187AFF8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906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CC9ED-D821-4E1F-B423-4DA5187AFF8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220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CC9ED-D821-4E1F-B423-4DA5187AFF8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708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CC9ED-D821-4E1F-B423-4DA5187AFF8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054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CC9ED-D821-4E1F-B423-4DA5187AFF8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1589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CC9ED-D821-4E1F-B423-4DA5187AFF8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125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1AC182-873F-4F1F-AF70-50A5CB7D9F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8C21D8-8901-4EE8-98AD-DB77C9919C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D3078C-7DE3-4ACD-B6F1-57F254F51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3B251-8ACD-4C5D-9FF0-2EF4E988E039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25E16B-9B6E-41E9-A376-53C80614F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F5021-8938-48FD-92DE-CCAD23742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5BFF2-CCE2-4E35-A1A9-83AE29B63C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281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8B804C-F5D2-4786-873C-B2F96DBF4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1735CE-72A0-4825-9B4E-E94C7D41FB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23C7C5-021B-47AB-AFA6-D00541A54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3B251-8ACD-4C5D-9FF0-2EF4E988E039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451055-3C91-4A08-8961-9EB914878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14AA33-DFF4-4006-9109-16C98FAFD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5BFF2-CCE2-4E35-A1A9-83AE29B63C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477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E5C2617-AA3B-4593-834D-ED4CF10C1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260B82-BF9C-44C7-8C15-5DEB45B5B1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8E4BFA-1FBE-40A6-B226-A42BE861C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3B251-8ACD-4C5D-9FF0-2EF4E988E039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704DB6-000A-486A-A14E-8F8E1D0E3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0EB224-4483-4F87-9B6F-B21F10EC3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5BFF2-CCE2-4E35-A1A9-83AE29B63C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104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16E972-95D0-4D1D-B666-79429D797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04A529-E1AD-4119-B856-21C0DDA0E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3D1B09-D682-461D-8CA5-DCE42469C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3B251-8ACD-4C5D-9FF0-2EF4E988E039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96FBA9-C5DF-4306-81DD-8EF11A738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5DD897-37C2-468F-8D67-0048F407C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5BFF2-CCE2-4E35-A1A9-83AE29B63C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846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84CEA-0FAF-4561-A23B-B84A2EF11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478DFE-168A-44DF-9D33-43413A98ED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585ED8-2338-41A1-A799-D49B4F6A6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3B251-8ACD-4C5D-9FF0-2EF4E988E039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7D1087-BCF2-4619-BF00-C80951453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79A56C-7C62-460D-A56A-96F2DE1BA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5BFF2-CCE2-4E35-A1A9-83AE29B63C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18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64DAD-B581-48F6-A464-A0C1B0A99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CCE388-9507-4B60-B071-105280A58F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2596DB-20D1-4FD0-9D94-5BC74499D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BD273D-3A19-4D66-8C37-8C8283F5F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3B251-8ACD-4C5D-9FF0-2EF4E988E039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021DEE-44B7-4150-B13B-7CD86A631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CCA693-DF65-45BF-8A4D-FCC778860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5BFF2-CCE2-4E35-A1A9-83AE29B63C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521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B8368-E17B-4AAA-90D6-501BBAC00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740319-29E1-4B18-896F-4C68D527B2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1D8EEB-0A38-477D-848D-857798353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C6EAA3-BB5D-484B-AF44-1793C2D270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D8AF5D2-1528-4733-9EE9-7C472CFD76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7A16D60-7905-4A23-BF70-E67A226A3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3B251-8ACD-4C5D-9FF0-2EF4E988E039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DB21111-8803-4C2E-AEFA-F557EA99C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0634B2F-1252-4E36-87CA-895D3156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5BFF2-CCE2-4E35-A1A9-83AE29B63C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914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F2476D-9B7A-495D-9A77-097A3B679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B3311D-98ED-4D01-9949-D6D60E2B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3B251-8ACD-4C5D-9FF0-2EF4E988E039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477D376-7110-426D-ADAC-6DE6BEF12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8E6FE3-4409-477F-AE63-6E28C3E96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5BFF2-CCE2-4E35-A1A9-83AE29B63C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118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CE3283-736B-4473-AAD7-B726385A2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3B251-8ACD-4C5D-9FF0-2EF4E988E039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2F35C02-C998-40AE-881A-17293346D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4704AA-619E-4E0A-A932-91B37E729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5BFF2-CCE2-4E35-A1A9-83AE29B63C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946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3B70F8-97AB-406A-9040-7A3592B22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1A5FD5-128D-4402-A15E-A1B9C1089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840FBD-0907-43FC-B561-F29D393B1E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044646-21D9-41A7-8FC2-E777CB6EB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3B251-8ACD-4C5D-9FF0-2EF4E988E039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948D09-F761-427B-9AEA-5DA05E923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43F385-293E-445A-8D3C-AB8449ED5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5BFF2-CCE2-4E35-A1A9-83AE29B63C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886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F73F12-6E6F-448C-821F-2EDE68368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9BF88D2-C2D6-49F1-A75F-8F9063E6F4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FD7ED7-C2CD-4E75-8EC7-1E3F5F3980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1C808D-ACEF-48ED-9D3E-C3E86E431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3B251-8ACD-4C5D-9FF0-2EF4E988E039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9294A1-5034-4D5A-BE9B-FBB1B6A66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C6F259-0AD8-483C-A172-E08F2232B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5BFF2-CCE2-4E35-A1A9-83AE29B63C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102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1501772-E8F8-456F-9BE0-B80AC659C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B9FE5D-232D-4680-BF41-B02241A57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E64CC9-4F89-4F9D-AB08-3B32A514C6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33B251-8ACD-4C5D-9FF0-2EF4E988E039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D0EF0A-95D4-4CF8-BE36-CAFDEC6D25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35110E-1435-4EB4-AAE7-04A1A0428A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5BFF2-CCE2-4E35-A1A9-83AE29B63C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740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abs/1701.08893" TargetMode="External"/><Relationship Id="rId5" Type="http://schemas.openxmlformats.org/officeDocument/2006/relationships/hyperlink" Target="https://en.wikipedia.org/wiki/Histogram_matching" TargetMode="Externa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hyperlink" Target="https://blog.lunit.io/2017/04/27/style-transfer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kyounju.tistory.com/3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blog.lunit.io/2017/04/27/style-transfer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younju.tistory.com/3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kyounju.tistory.com/3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kyounju.tistory.com/3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kyounju.tistory.com/3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81ED45B1-F25D-44A2-9508-F3512C38EEB5}"/>
              </a:ext>
            </a:extLst>
          </p:cNvPr>
          <p:cNvGrpSpPr/>
          <p:nvPr/>
        </p:nvGrpSpPr>
        <p:grpSpPr>
          <a:xfrm>
            <a:off x="2352982" y="2322923"/>
            <a:ext cx="7486036" cy="1379559"/>
            <a:chOff x="6694319" y="2268261"/>
            <a:chExt cx="7486036" cy="137955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645B4D8-CD70-4AF2-B166-75D266A2E50E}"/>
                </a:ext>
              </a:extLst>
            </p:cNvPr>
            <p:cNvGrpSpPr/>
            <p:nvPr/>
          </p:nvGrpSpPr>
          <p:grpSpPr>
            <a:xfrm>
              <a:off x="6694319" y="2268261"/>
              <a:ext cx="7486036" cy="1379559"/>
              <a:chOff x="6690331" y="2068206"/>
              <a:chExt cx="7486036" cy="1379559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8DA46A1-E56A-4B9B-9B88-7BF73F107A70}"/>
                  </a:ext>
                </a:extLst>
              </p:cNvPr>
              <p:cNvSpPr txBox="1"/>
              <p:nvPr/>
            </p:nvSpPr>
            <p:spPr>
              <a:xfrm>
                <a:off x="6690331" y="2524435"/>
                <a:ext cx="748603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ko-KR" sz="5400" spc="3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Neural Style Transfer</a:t>
                </a:r>
                <a:endParaRPr lang="ko-KR" altLang="en-US" sz="5400" spc="300" dirty="0">
                  <a:latin typeface="제주명조" panose="02000300000000000000" pitchFamily="2" charset="-127"/>
                  <a:ea typeface="제주명조" panose="02000300000000000000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FFCF551-43C2-45A0-9087-7067E3343BC2}"/>
                  </a:ext>
                </a:extLst>
              </p:cNvPr>
              <p:cNvSpPr txBox="1"/>
              <p:nvPr/>
            </p:nvSpPr>
            <p:spPr>
              <a:xfrm>
                <a:off x="6690331" y="2068206"/>
                <a:ext cx="74860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ko-KR" altLang="en-US" sz="2000" spc="300" dirty="0">
                    <a:solidFill>
                      <a:schemeClr val="bg2">
                        <a:lumMod val="50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휴먼 </a:t>
                </a:r>
                <a:r>
                  <a:rPr lang="en-US" altLang="ko-KR" sz="2000" spc="300" dirty="0">
                    <a:solidFill>
                      <a:schemeClr val="bg2">
                        <a:lumMod val="50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ICT </a:t>
                </a:r>
                <a:r>
                  <a:rPr lang="ko-KR" altLang="en-US" sz="2000" spc="300" dirty="0">
                    <a:solidFill>
                      <a:schemeClr val="bg2">
                        <a:lumMod val="50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패턴인식개론</a:t>
                </a:r>
              </a:p>
            </p:txBody>
          </p:sp>
        </p:grp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34724827-F41C-4E09-B63A-8B9EA7CD5B50}"/>
                </a:ext>
              </a:extLst>
            </p:cNvPr>
            <p:cNvCxnSpPr>
              <a:cxnSpLocks/>
            </p:cNvCxnSpPr>
            <p:nvPr/>
          </p:nvCxnSpPr>
          <p:spPr>
            <a:xfrm>
              <a:off x="6694319" y="2724490"/>
              <a:ext cx="7486036" cy="0"/>
            </a:xfrm>
            <a:prstGeom prst="line">
              <a:avLst/>
            </a:prstGeom>
            <a:ln w="28575">
              <a:solidFill>
                <a:srgbClr val="A1D7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2EC4F62-61A0-4284-A01E-B9E1DCF0AB6C}"/>
              </a:ext>
            </a:extLst>
          </p:cNvPr>
          <p:cNvSpPr txBox="1"/>
          <p:nvPr/>
        </p:nvSpPr>
        <p:spPr>
          <a:xfrm>
            <a:off x="4416287" y="3958934"/>
            <a:ext cx="3359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디지털이미징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전공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20173994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박소민</a:t>
            </a:r>
          </a:p>
        </p:txBody>
      </p:sp>
    </p:spTree>
    <p:extLst>
      <p:ext uri="{BB962C8B-B14F-4D97-AF65-F5344CB8AC3E}">
        <p14:creationId xmlns:p14="http://schemas.microsoft.com/office/powerpoint/2010/main" val="920996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938E307E-8AD7-4D6C-B778-EA28CA9BD41C}"/>
              </a:ext>
            </a:extLst>
          </p:cNvPr>
          <p:cNvSpPr/>
          <p:nvPr/>
        </p:nvSpPr>
        <p:spPr>
          <a:xfrm>
            <a:off x="358812" y="3967899"/>
            <a:ext cx="11451022" cy="863814"/>
          </a:xfrm>
          <a:prstGeom prst="rect">
            <a:avLst/>
          </a:prstGeom>
          <a:solidFill>
            <a:srgbClr val="F2F4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9C49033-AC62-4D81-B80E-BC6DDC923218}"/>
              </a:ext>
            </a:extLst>
          </p:cNvPr>
          <p:cNvCxnSpPr>
            <a:cxnSpLocks/>
          </p:cNvCxnSpPr>
          <p:nvPr/>
        </p:nvCxnSpPr>
        <p:spPr>
          <a:xfrm>
            <a:off x="1064268" y="827893"/>
            <a:ext cx="10745566" cy="0"/>
          </a:xfrm>
          <a:prstGeom prst="line">
            <a:avLst/>
          </a:prstGeom>
          <a:ln w="5715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4D30A374-5109-427A-91CD-5D6006626EB2}"/>
              </a:ext>
            </a:extLst>
          </p:cNvPr>
          <p:cNvGrpSpPr/>
          <p:nvPr/>
        </p:nvGrpSpPr>
        <p:grpSpPr>
          <a:xfrm>
            <a:off x="180232" y="108086"/>
            <a:ext cx="762000" cy="762000"/>
            <a:chOff x="4459393" y="904565"/>
            <a:chExt cx="762000" cy="762000"/>
          </a:xfrm>
        </p:grpSpPr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14FF68D6-A21B-45CD-A5A4-621C55641F58}"/>
                </a:ext>
              </a:extLst>
            </p:cNvPr>
            <p:cNvSpPr/>
            <p:nvPr/>
          </p:nvSpPr>
          <p:spPr>
            <a:xfrm>
              <a:off x="4459393" y="904565"/>
              <a:ext cx="364331" cy="762000"/>
            </a:xfrm>
            <a:custGeom>
              <a:avLst/>
              <a:gdLst>
                <a:gd name="connsiteX0" fmla="*/ 354806 w 364331"/>
                <a:gd name="connsiteY0" fmla="*/ 521018 h 762000"/>
                <a:gd name="connsiteX1" fmla="*/ 364331 w 364331"/>
                <a:gd name="connsiteY1" fmla="*/ 511493 h 762000"/>
                <a:gd name="connsiteX2" fmla="*/ 364331 w 364331"/>
                <a:gd name="connsiteY2" fmla="*/ 466725 h 762000"/>
                <a:gd name="connsiteX3" fmla="*/ 354806 w 364331"/>
                <a:gd name="connsiteY3" fmla="*/ 457200 h 762000"/>
                <a:gd name="connsiteX4" fmla="*/ 336299 w 364331"/>
                <a:gd name="connsiteY4" fmla="*/ 457200 h 762000"/>
                <a:gd name="connsiteX5" fmla="*/ 336299 w 364331"/>
                <a:gd name="connsiteY5" fmla="*/ 92421 h 762000"/>
                <a:gd name="connsiteX6" fmla="*/ 326774 w 364331"/>
                <a:gd name="connsiteY6" fmla="*/ 82896 h 762000"/>
                <a:gd name="connsiteX7" fmla="*/ 191691 w 364331"/>
                <a:gd name="connsiteY7" fmla="*/ 82896 h 762000"/>
                <a:gd name="connsiteX8" fmla="*/ 191691 w 364331"/>
                <a:gd name="connsiteY8" fmla="*/ 9525 h 762000"/>
                <a:gd name="connsiteX9" fmla="*/ 182166 w 364331"/>
                <a:gd name="connsiteY9" fmla="*/ 0 h 762000"/>
                <a:gd name="connsiteX10" fmla="*/ 172641 w 364331"/>
                <a:gd name="connsiteY10" fmla="*/ 9525 h 762000"/>
                <a:gd name="connsiteX11" fmla="*/ 172641 w 364331"/>
                <a:gd name="connsiteY11" fmla="*/ 82896 h 762000"/>
                <a:gd name="connsiteX12" fmla="*/ 37557 w 364331"/>
                <a:gd name="connsiteY12" fmla="*/ 82896 h 762000"/>
                <a:gd name="connsiteX13" fmla="*/ 28032 w 364331"/>
                <a:gd name="connsiteY13" fmla="*/ 92421 h 762000"/>
                <a:gd name="connsiteX14" fmla="*/ 28032 w 364331"/>
                <a:gd name="connsiteY14" fmla="*/ 457200 h 762000"/>
                <a:gd name="connsiteX15" fmla="*/ 9525 w 364331"/>
                <a:gd name="connsiteY15" fmla="*/ 457200 h 762000"/>
                <a:gd name="connsiteX16" fmla="*/ 0 w 364331"/>
                <a:gd name="connsiteY16" fmla="*/ 466725 h 762000"/>
                <a:gd name="connsiteX17" fmla="*/ 0 w 364331"/>
                <a:gd name="connsiteY17" fmla="*/ 511493 h 762000"/>
                <a:gd name="connsiteX18" fmla="*/ 9525 w 364331"/>
                <a:gd name="connsiteY18" fmla="*/ 521018 h 762000"/>
                <a:gd name="connsiteX19" fmla="*/ 62408 w 364331"/>
                <a:gd name="connsiteY19" fmla="*/ 521018 h 762000"/>
                <a:gd name="connsiteX20" fmla="*/ 57769 w 364331"/>
                <a:gd name="connsiteY20" fmla="*/ 574167 h 762000"/>
                <a:gd name="connsiteX21" fmla="*/ 45682 w 364331"/>
                <a:gd name="connsiteY21" fmla="*/ 574167 h 762000"/>
                <a:gd name="connsiteX22" fmla="*/ 36157 w 364331"/>
                <a:gd name="connsiteY22" fmla="*/ 583692 h 762000"/>
                <a:gd name="connsiteX23" fmla="*/ 45682 w 364331"/>
                <a:gd name="connsiteY23" fmla="*/ 593217 h 762000"/>
                <a:gd name="connsiteX24" fmla="*/ 56102 w 364331"/>
                <a:gd name="connsiteY24" fmla="*/ 593217 h 762000"/>
                <a:gd name="connsiteX25" fmla="*/ 42281 w 364331"/>
                <a:gd name="connsiteY25" fmla="*/ 751646 h 762000"/>
                <a:gd name="connsiteX26" fmla="*/ 50940 w 364331"/>
                <a:gd name="connsiteY26" fmla="*/ 761962 h 762000"/>
                <a:gd name="connsiteX27" fmla="*/ 51778 w 364331"/>
                <a:gd name="connsiteY27" fmla="*/ 762000 h 762000"/>
                <a:gd name="connsiteX28" fmla="*/ 61255 w 364331"/>
                <a:gd name="connsiteY28" fmla="*/ 753304 h 762000"/>
                <a:gd name="connsiteX29" fmla="*/ 75228 w 364331"/>
                <a:gd name="connsiteY29" fmla="*/ 593217 h 762000"/>
                <a:gd name="connsiteX30" fmla="*/ 172517 w 364331"/>
                <a:gd name="connsiteY30" fmla="*/ 593217 h 762000"/>
                <a:gd name="connsiteX31" fmla="*/ 172755 w 364331"/>
                <a:gd name="connsiteY31" fmla="*/ 752504 h 762000"/>
                <a:gd name="connsiteX32" fmla="*/ 182280 w 364331"/>
                <a:gd name="connsiteY32" fmla="*/ 762000 h 762000"/>
                <a:gd name="connsiteX33" fmla="*/ 182309 w 364331"/>
                <a:gd name="connsiteY33" fmla="*/ 762000 h 762000"/>
                <a:gd name="connsiteX34" fmla="*/ 191805 w 364331"/>
                <a:gd name="connsiteY34" fmla="*/ 752446 h 762000"/>
                <a:gd name="connsiteX35" fmla="*/ 191567 w 364331"/>
                <a:gd name="connsiteY35" fmla="*/ 593217 h 762000"/>
                <a:gd name="connsiteX36" fmla="*/ 289093 w 364331"/>
                <a:gd name="connsiteY36" fmla="*/ 593217 h 762000"/>
                <a:gd name="connsiteX37" fmla="*/ 303057 w 364331"/>
                <a:gd name="connsiteY37" fmla="*/ 753304 h 762000"/>
                <a:gd name="connsiteX38" fmla="*/ 312534 w 364331"/>
                <a:gd name="connsiteY38" fmla="*/ 762000 h 762000"/>
                <a:gd name="connsiteX39" fmla="*/ 313373 w 364331"/>
                <a:gd name="connsiteY39" fmla="*/ 761962 h 762000"/>
                <a:gd name="connsiteX40" fmla="*/ 322031 w 364331"/>
                <a:gd name="connsiteY40" fmla="*/ 751646 h 762000"/>
                <a:gd name="connsiteX41" fmla="*/ 308220 w 364331"/>
                <a:gd name="connsiteY41" fmla="*/ 593217 h 762000"/>
                <a:gd name="connsiteX42" fmla="*/ 318640 w 364331"/>
                <a:gd name="connsiteY42" fmla="*/ 593217 h 762000"/>
                <a:gd name="connsiteX43" fmla="*/ 328165 w 364331"/>
                <a:gd name="connsiteY43" fmla="*/ 583692 h 762000"/>
                <a:gd name="connsiteX44" fmla="*/ 318640 w 364331"/>
                <a:gd name="connsiteY44" fmla="*/ 574167 h 762000"/>
                <a:gd name="connsiteX45" fmla="*/ 306562 w 364331"/>
                <a:gd name="connsiteY45" fmla="*/ 574167 h 762000"/>
                <a:gd name="connsiteX46" fmla="*/ 301923 w 364331"/>
                <a:gd name="connsiteY46" fmla="*/ 521018 h 762000"/>
                <a:gd name="connsiteX47" fmla="*/ 354806 w 364331"/>
                <a:gd name="connsiteY47" fmla="*/ 521018 h 762000"/>
                <a:gd name="connsiteX48" fmla="*/ 47082 w 364331"/>
                <a:gd name="connsiteY48" fmla="*/ 101946 h 762000"/>
                <a:gd name="connsiteX49" fmla="*/ 317240 w 364331"/>
                <a:gd name="connsiteY49" fmla="*/ 101946 h 762000"/>
                <a:gd name="connsiteX50" fmla="*/ 317240 w 364331"/>
                <a:gd name="connsiteY50" fmla="*/ 457200 h 762000"/>
                <a:gd name="connsiteX51" fmla="*/ 47082 w 364331"/>
                <a:gd name="connsiteY51" fmla="*/ 457200 h 762000"/>
                <a:gd name="connsiteX52" fmla="*/ 47082 w 364331"/>
                <a:gd name="connsiteY52" fmla="*/ 101946 h 762000"/>
                <a:gd name="connsiteX53" fmla="*/ 19050 w 364331"/>
                <a:gd name="connsiteY53" fmla="*/ 476250 h 762000"/>
                <a:gd name="connsiteX54" fmla="*/ 37557 w 364331"/>
                <a:gd name="connsiteY54" fmla="*/ 476250 h 762000"/>
                <a:gd name="connsiteX55" fmla="*/ 326765 w 364331"/>
                <a:gd name="connsiteY55" fmla="*/ 476250 h 762000"/>
                <a:gd name="connsiteX56" fmla="*/ 345272 w 364331"/>
                <a:gd name="connsiteY56" fmla="*/ 476250 h 762000"/>
                <a:gd name="connsiteX57" fmla="*/ 345272 w 364331"/>
                <a:gd name="connsiteY57" fmla="*/ 501968 h 762000"/>
                <a:gd name="connsiteX58" fmla="*/ 19040 w 364331"/>
                <a:gd name="connsiteY58" fmla="*/ 501968 h 762000"/>
                <a:gd name="connsiteX59" fmla="*/ 19040 w 364331"/>
                <a:gd name="connsiteY59" fmla="*/ 476250 h 762000"/>
                <a:gd name="connsiteX60" fmla="*/ 81534 w 364331"/>
                <a:gd name="connsiteY60" fmla="*/ 521018 h 762000"/>
                <a:gd name="connsiteX61" fmla="*/ 172679 w 364331"/>
                <a:gd name="connsiteY61" fmla="*/ 521018 h 762000"/>
                <a:gd name="connsiteX62" fmla="*/ 172526 w 364331"/>
                <a:gd name="connsiteY62" fmla="*/ 574167 h 762000"/>
                <a:gd name="connsiteX63" fmla="*/ 76895 w 364331"/>
                <a:gd name="connsiteY63" fmla="*/ 574167 h 762000"/>
                <a:gd name="connsiteX64" fmla="*/ 81534 w 364331"/>
                <a:gd name="connsiteY64" fmla="*/ 521018 h 762000"/>
                <a:gd name="connsiteX65" fmla="*/ 287436 w 364331"/>
                <a:gd name="connsiteY65" fmla="*/ 574167 h 762000"/>
                <a:gd name="connsiteX66" fmla="*/ 191567 w 364331"/>
                <a:gd name="connsiteY66" fmla="*/ 574167 h 762000"/>
                <a:gd name="connsiteX67" fmla="*/ 191719 w 364331"/>
                <a:gd name="connsiteY67" fmla="*/ 521018 h 762000"/>
                <a:gd name="connsiteX68" fmla="*/ 282797 w 364331"/>
                <a:gd name="connsiteY68" fmla="*/ 521018 h 762000"/>
                <a:gd name="connsiteX69" fmla="*/ 287436 w 364331"/>
                <a:gd name="connsiteY69" fmla="*/ 574167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4331" h="762000">
                  <a:moveTo>
                    <a:pt x="354806" y="521018"/>
                  </a:moveTo>
                  <a:cubicBezTo>
                    <a:pt x="360074" y="521018"/>
                    <a:pt x="364331" y="516760"/>
                    <a:pt x="364331" y="511493"/>
                  </a:cubicBezTo>
                  <a:lnTo>
                    <a:pt x="364331" y="466725"/>
                  </a:lnTo>
                  <a:cubicBezTo>
                    <a:pt x="364331" y="461458"/>
                    <a:pt x="360074" y="457200"/>
                    <a:pt x="354806" y="457200"/>
                  </a:cubicBezTo>
                  <a:lnTo>
                    <a:pt x="336299" y="457200"/>
                  </a:lnTo>
                  <a:lnTo>
                    <a:pt x="336299" y="92421"/>
                  </a:lnTo>
                  <a:cubicBezTo>
                    <a:pt x="336299" y="87154"/>
                    <a:pt x="332042" y="82896"/>
                    <a:pt x="326774" y="82896"/>
                  </a:cubicBezTo>
                  <a:lnTo>
                    <a:pt x="191691" y="82896"/>
                  </a:lnTo>
                  <a:lnTo>
                    <a:pt x="191691" y="9525"/>
                  </a:lnTo>
                  <a:cubicBezTo>
                    <a:pt x="191691" y="4258"/>
                    <a:pt x="187433" y="0"/>
                    <a:pt x="182166" y="0"/>
                  </a:cubicBezTo>
                  <a:cubicBezTo>
                    <a:pt x="176898" y="0"/>
                    <a:pt x="172641" y="4258"/>
                    <a:pt x="172641" y="9525"/>
                  </a:cubicBezTo>
                  <a:lnTo>
                    <a:pt x="172641" y="82896"/>
                  </a:lnTo>
                  <a:lnTo>
                    <a:pt x="37557" y="82896"/>
                  </a:lnTo>
                  <a:cubicBezTo>
                    <a:pt x="32290" y="82896"/>
                    <a:pt x="28032" y="87154"/>
                    <a:pt x="28032" y="92421"/>
                  </a:cubicBezTo>
                  <a:lnTo>
                    <a:pt x="28032" y="457200"/>
                  </a:lnTo>
                  <a:lnTo>
                    <a:pt x="9525" y="457200"/>
                  </a:lnTo>
                  <a:cubicBezTo>
                    <a:pt x="4258" y="457200"/>
                    <a:pt x="0" y="461458"/>
                    <a:pt x="0" y="466725"/>
                  </a:cubicBezTo>
                  <a:lnTo>
                    <a:pt x="0" y="511493"/>
                  </a:lnTo>
                  <a:cubicBezTo>
                    <a:pt x="0" y="516760"/>
                    <a:pt x="4258" y="521018"/>
                    <a:pt x="9525" y="521018"/>
                  </a:cubicBezTo>
                  <a:lnTo>
                    <a:pt x="62408" y="521018"/>
                  </a:lnTo>
                  <a:lnTo>
                    <a:pt x="57769" y="574167"/>
                  </a:lnTo>
                  <a:lnTo>
                    <a:pt x="45682" y="574167"/>
                  </a:lnTo>
                  <a:cubicBezTo>
                    <a:pt x="40415" y="574167"/>
                    <a:pt x="36157" y="578425"/>
                    <a:pt x="36157" y="583692"/>
                  </a:cubicBezTo>
                  <a:cubicBezTo>
                    <a:pt x="36157" y="588959"/>
                    <a:pt x="40415" y="593217"/>
                    <a:pt x="45682" y="593217"/>
                  </a:cubicBezTo>
                  <a:lnTo>
                    <a:pt x="56102" y="593217"/>
                  </a:lnTo>
                  <a:lnTo>
                    <a:pt x="42281" y="751646"/>
                  </a:lnTo>
                  <a:cubicBezTo>
                    <a:pt x="41824" y="756885"/>
                    <a:pt x="45701" y="761505"/>
                    <a:pt x="50940" y="761962"/>
                  </a:cubicBezTo>
                  <a:cubicBezTo>
                    <a:pt x="51216" y="761991"/>
                    <a:pt x="51502" y="762000"/>
                    <a:pt x="51778" y="762000"/>
                  </a:cubicBezTo>
                  <a:cubicBezTo>
                    <a:pt x="56664" y="762000"/>
                    <a:pt x="60827" y="758257"/>
                    <a:pt x="61255" y="753304"/>
                  </a:cubicBezTo>
                  <a:lnTo>
                    <a:pt x="75228" y="593217"/>
                  </a:lnTo>
                  <a:lnTo>
                    <a:pt x="172517" y="593217"/>
                  </a:lnTo>
                  <a:cubicBezTo>
                    <a:pt x="172536" y="660216"/>
                    <a:pt x="172745" y="746789"/>
                    <a:pt x="172755" y="752504"/>
                  </a:cubicBezTo>
                  <a:cubicBezTo>
                    <a:pt x="172764" y="757752"/>
                    <a:pt x="177032" y="762000"/>
                    <a:pt x="182280" y="762000"/>
                  </a:cubicBezTo>
                  <a:cubicBezTo>
                    <a:pt x="182289" y="762000"/>
                    <a:pt x="182299" y="762000"/>
                    <a:pt x="182309" y="762000"/>
                  </a:cubicBezTo>
                  <a:cubicBezTo>
                    <a:pt x="187566" y="761991"/>
                    <a:pt x="191814" y="757714"/>
                    <a:pt x="191805" y="752446"/>
                  </a:cubicBezTo>
                  <a:cubicBezTo>
                    <a:pt x="191795" y="751037"/>
                    <a:pt x="191586" y="661711"/>
                    <a:pt x="191567" y="593217"/>
                  </a:cubicBezTo>
                  <a:lnTo>
                    <a:pt x="289093" y="593217"/>
                  </a:lnTo>
                  <a:lnTo>
                    <a:pt x="303057" y="753304"/>
                  </a:lnTo>
                  <a:cubicBezTo>
                    <a:pt x="303486" y="758266"/>
                    <a:pt x="307638" y="762000"/>
                    <a:pt x="312534" y="762000"/>
                  </a:cubicBezTo>
                  <a:cubicBezTo>
                    <a:pt x="312811" y="762000"/>
                    <a:pt x="313096" y="761991"/>
                    <a:pt x="313373" y="761962"/>
                  </a:cubicBezTo>
                  <a:cubicBezTo>
                    <a:pt x="318611" y="761505"/>
                    <a:pt x="322488" y="756885"/>
                    <a:pt x="322031" y="751646"/>
                  </a:cubicBezTo>
                  <a:lnTo>
                    <a:pt x="308220" y="593217"/>
                  </a:lnTo>
                  <a:lnTo>
                    <a:pt x="318640" y="593217"/>
                  </a:lnTo>
                  <a:cubicBezTo>
                    <a:pt x="323907" y="593217"/>
                    <a:pt x="328165" y="588959"/>
                    <a:pt x="328165" y="583692"/>
                  </a:cubicBezTo>
                  <a:cubicBezTo>
                    <a:pt x="328165" y="578425"/>
                    <a:pt x="323907" y="574167"/>
                    <a:pt x="318640" y="574167"/>
                  </a:cubicBezTo>
                  <a:lnTo>
                    <a:pt x="306562" y="574167"/>
                  </a:lnTo>
                  <a:lnTo>
                    <a:pt x="301923" y="521018"/>
                  </a:lnTo>
                  <a:lnTo>
                    <a:pt x="354806" y="521018"/>
                  </a:lnTo>
                  <a:close/>
                  <a:moveTo>
                    <a:pt x="47082" y="101946"/>
                  </a:moveTo>
                  <a:lnTo>
                    <a:pt x="317240" y="101946"/>
                  </a:lnTo>
                  <a:lnTo>
                    <a:pt x="317240" y="457200"/>
                  </a:lnTo>
                  <a:lnTo>
                    <a:pt x="47082" y="457200"/>
                  </a:lnTo>
                  <a:lnTo>
                    <a:pt x="47082" y="101946"/>
                  </a:lnTo>
                  <a:close/>
                  <a:moveTo>
                    <a:pt x="19050" y="476250"/>
                  </a:moveTo>
                  <a:lnTo>
                    <a:pt x="37557" y="476250"/>
                  </a:lnTo>
                  <a:lnTo>
                    <a:pt x="326765" y="476250"/>
                  </a:lnTo>
                  <a:lnTo>
                    <a:pt x="345272" y="476250"/>
                  </a:lnTo>
                  <a:lnTo>
                    <a:pt x="345272" y="501968"/>
                  </a:lnTo>
                  <a:lnTo>
                    <a:pt x="19040" y="501968"/>
                  </a:lnTo>
                  <a:lnTo>
                    <a:pt x="19040" y="476250"/>
                  </a:lnTo>
                  <a:close/>
                  <a:moveTo>
                    <a:pt x="81534" y="521018"/>
                  </a:moveTo>
                  <a:lnTo>
                    <a:pt x="172679" y="521018"/>
                  </a:lnTo>
                  <a:cubicBezTo>
                    <a:pt x="172574" y="530419"/>
                    <a:pt x="172536" y="550078"/>
                    <a:pt x="172526" y="574167"/>
                  </a:cubicBezTo>
                  <a:lnTo>
                    <a:pt x="76895" y="574167"/>
                  </a:lnTo>
                  <a:lnTo>
                    <a:pt x="81534" y="521018"/>
                  </a:lnTo>
                  <a:close/>
                  <a:moveTo>
                    <a:pt x="287436" y="574167"/>
                  </a:moveTo>
                  <a:lnTo>
                    <a:pt x="191567" y="574167"/>
                  </a:lnTo>
                  <a:cubicBezTo>
                    <a:pt x="191576" y="549735"/>
                    <a:pt x="191614" y="529962"/>
                    <a:pt x="191719" y="521018"/>
                  </a:cubicBezTo>
                  <a:lnTo>
                    <a:pt x="282797" y="521018"/>
                  </a:lnTo>
                  <a:lnTo>
                    <a:pt x="287436" y="5741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8AB713BA-5C74-4158-8310-C76A6F2749DA}"/>
                </a:ext>
              </a:extLst>
            </p:cNvPr>
            <p:cNvSpPr/>
            <p:nvPr/>
          </p:nvSpPr>
          <p:spPr>
            <a:xfrm>
              <a:off x="4857062" y="904565"/>
              <a:ext cx="364331" cy="762000"/>
            </a:xfrm>
            <a:custGeom>
              <a:avLst/>
              <a:gdLst>
                <a:gd name="connsiteX0" fmla="*/ 364331 w 364331"/>
                <a:gd name="connsiteY0" fmla="*/ 466725 h 762000"/>
                <a:gd name="connsiteX1" fmla="*/ 354806 w 364331"/>
                <a:gd name="connsiteY1" fmla="*/ 457200 h 762000"/>
                <a:gd name="connsiteX2" fmla="*/ 336299 w 364331"/>
                <a:gd name="connsiteY2" fmla="*/ 457200 h 762000"/>
                <a:gd name="connsiteX3" fmla="*/ 336299 w 364331"/>
                <a:gd name="connsiteY3" fmla="*/ 92421 h 762000"/>
                <a:gd name="connsiteX4" fmla="*/ 326774 w 364331"/>
                <a:gd name="connsiteY4" fmla="*/ 82896 h 762000"/>
                <a:gd name="connsiteX5" fmla="*/ 191691 w 364331"/>
                <a:gd name="connsiteY5" fmla="*/ 82896 h 762000"/>
                <a:gd name="connsiteX6" fmla="*/ 191691 w 364331"/>
                <a:gd name="connsiteY6" fmla="*/ 9525 h 762000"/>
                <a:gd name="connsiteX7" fmla="*/ 182166 w 364331"/>
                <a:gd name="connsiteY7" fmla="*/ 0 h 762000"/>
                <a:gd name="connsiteX8" fmla="*/ 172641 w 364331"/>
                <a:gd name="connsiteY8" fmla="*/ 9525 h 762000"/>
                <a:gd name="connsiteX9" fmla="*/ 172641 w 364331"/>
                <a:gd name="connsiteY9" fmla="*/ 82896 h 762000"/>
                <a:gd name="connsiteX10" fmla="*/ 37557 w 364331"/>
                <a:gd name="connsiteY10" fmla="*/ 82896 h 762000"/>
                <a:gd name="connsiteX11" fmla="*/ 28032 w 364331"/>
                <a:gd name="connsiteY11" fmla="*/ 92421 h 762000"/>
                <a:gd name="connsiteX12" fmla="*/ 28032 w 364331"/>
                <a:gd name="connsiteY12" fmla="*/ 457200 h 762000"/>
                <a:gd name="connsiteX13" fmla="*/ 9525 w 364331"/>
                <a:gd name="connsiteY13" fmla="*/ 457200 h 762000"/>
                <a:gd name="connsiteX14" fmla="*/ 0 w 364331"/>
                <a:gd name="connsiteY14" fmla="*/ 466725 h 762000"/>
                <a:gd name="connsiteX15" fmla="*/ 0 w 364331"/>
                <a:gd name="connsiteY15" fmla="*/ 511493 h 762000"/>
                <a:gd name="connsiteX16" fmla="*/ 9525 w 364331"/>
                <a:gd name="connsiteY16" fmla="*/ 521018 h 762000"/>
                <a:gd name="connsiteX17" fmla="*/ 62408 w 364331"/>
                <a:gd name="connsiteY17" fmla="*/ 521018 h 762000"/>
                <a:gd name="connsiteX18" fmla="*/ 57769 w 364331"/>
                <a:gd name="connsiteY18" fmla="*/ 574167 h 762000"/>
                <a:gd name="connsiteX19" fmla="*/ 45682 w 364331"/>
                <a:gd name="connsiteY19" fmla="*/ 574167 h 762000"/>
                <a:gd name="connsiteX20" fmla="*/ 36157 w 364331"/>
                <a:gd name="connsiteY20" fmla="*/ 583692 h 762000"/>
                <a:gd name="connsiteX21" fmla="*/ 45682 w 364331"/>
                <a:gd name="connsiteY21" fmla="*/ 593217 h 762000"/>
                <a:gd name="connsiteX22" fmla="*/ 56102 w 364331"/>
                <a:gd name="connsiteY22" fmla="*/ 593217 h 762000"/>
                <a:gd name="connsiteX23" fmla="*/ 42281 w 364331"/>
                <a:gd name="connsiteY23" fmla="*/ 751646 h 762000"/>
                <a:gd name="connsiteX24" fmla="*/ 50940 w 364331"/>
                <a:gd name="connsiteY24" fmla="*/ 761962 h 762000"/>
                <a:gd name="connsiteX25" fmla="*/ 51778 w 364331"/>
                <a:gd name="connsiteY25" fmla="*/ 762000 h 762000"/>
                <a:gd name="connsiteX26" fmla="*/ 61255 w 364331"/>
                <a:gd name="connsiteY26" fmla="*/ 753304 h 762000"/>
                <a:gd name="connsiteX27" fmla="*/ 75228 w 364331"/>
                <a:gd name="connsiteY27" fmla="*/ 593217 h 762000"/>
                <a:gd name="connsiteX28" fmla="*/ 172517 w 364331"/>
                <a:gd name="connsiteY28" fmla="*/ 593217 h 762000"/>
                <a:gd name="connsiteX29" fmla="*/ 172755 w 364331"/>
                <a:gd name="connsiteY29" fmla="*/ 752504 h 762000"/>
                <a:gd name="connsiteX30" fmla="*/ 182280 w 364331"/>
                <a:gd name="connsiteY30" fmla="*/ 762000 h 762000"/>
                <a:gd name="connsiteX31" fmla="*/ 182309 w 364331"/>
                <a:gd name="connsiteY31" fmla="*/ 762000 h 762000"/>
                <a:gd name="connsiteX32" fmla="*/ 191805 w 364331"/>
                <a:gd name="connsiteY32" fmla="*/ 752446 h 762000"/>
                <a:gd name="connsiteX33" fmla="*/ 191567 w 364331"/>
                <a:gd name="connsiteY33" fmla="*/ 593217 h 762000"/>
                <a:gd name="connsiteX34" fmla="*/ 289093 w 364331"/>
                <a:gd name="connsiteY34" fmla="*/ 593217 h 762000"/>
                <a:gd name="connsiteX35" fmla="*/ 303057 w 364331"/>
                <a:gd name="connsiteY35" fmla="*/ 753304 h 762000"/>
                <a:gd name="connsiteX36" fmla="*/ 312534 w 364331"/>
                <a:gd name="connsiteY36" fmla="*/ 762000 h 762000"/>
                <a:gd name="connsiteX37" fmla="*/ 313373 w 364331"/>
                <a:gd name="connsiteY37" fmla="*/ 761962 h 762000"/>
                <a:gd name="connsiteX38" fmla="*/ 322031 w 364331"/>
                <a:gd name="connsiteY38" fmla="*/ 751646 h 762000"/>
                <a:gd name="connsiteX39" fmla="*/ 308220 w 364331"/>
                <a:gd name="connsiteY39" fmla="*/ 593217 h 762000"/>
                <a:gd name="connsiteX40" fmla="*/ 318640 w 364331"/>
                <a:gd name="connsiteY40" fmla="*/ 593217 h 762000"/>
                <a:gd name="connsiteX41" fmla="*/ 328165 w 364331"/>
                <a:gd name="connsiteY41" fmla="*/ 583692 h 762000"/>
                <a:gd name="connsiteX42" fmla="*/ 318640 w 364331"/>
                <a:gd name="connsiteY42" fmla="*/ 574167 h 762000"/>
                <a:gd name="connsiteX43" fmla="*/ 306562 w 364331"/>
                <a:gd name="connsiteY43" fmla="*/ 574167 h 762000"/>
                <a:gd name="connsiteX44" fmla="*/ 301923 w 364331"/>
                <a:gd name="connsiteY44" fmla="*/ 521018 h 762000"/>
                <a:gd name="connsiteX45" fmla="*/ 354806 w 364331"/>
                <a:gd name="connsiteY45" fmla="*/ 521018 h 762000"/>
                <a:gd name="connsiteX46" fmla="*/ 364331 w 364331"/>
                <a:gd name="connsiteY46" fmla="*/ 511493 h 762000"/>
                <a:gd name="connsiteX47" fmla="*/ 364331 w 364331"/>
                <a:gd name="connsiteY47" fmla="*/ 466725 h 762000"/>
                <a:gd name="connsiteX48" fmla="*/ 47082 w 364331"/>
                <a:gd name="connsiteY48" fmla="*/ 101946 h 762000"/>
                <a:gd name="connsiteX49" fmla="*/ 317240 w 364331"/>
                <a:gd name="connsiteY49" fmla="*/ 101946 h 762000"/>
                <a:gd name="connsiteX50" fmla="*/ 317240 w 364331"/>
                <a:gd name="connsiteY50" fmla="*/ 457200 h 762000"/>
                <a:gd name="connsiteX51" fmla="*/ 47082 w 364331"/>
                <a:gd name="connsiteY51" fmla="*/ 457200 h 762000"/>
                <a:gd name="connsiteX52" fmla="*/ 47082 w 364331"/>
                <a:gd name="connsiteY52" fmla="*/ 101946 h 762000"/>
                <a:gd name="connsiteX53" fmla="*/ 81534 w 364331"/>
                <a:gd name="connsiteY53" fmla="*/ 521018 h 762000"/>
                <a:gd name="connsiteX54" fmla="*/ 172679 w 364331"/>
                <a:gd name="connsiteY54" fmla="*/ 521018 h 762000"/>
                <a:gd name="connsiteX55" fmla="*/ 172526 w 364331"/>
                <a:gd name="connsiteY55" fmla="*/ 574167 h 762000"/>
                <a:gd name="connsiteX56" fmla="*/ 76895 w 364331"/>
                <a:gd name="connsiteY56" fmla="*/ 574167 h 762000"/>
                <a:gd name="connsiteX57" fmla="*/ 81534 w 364331"/>
                <a:gd name="connsiteY57" fmla="*/ 521018 h 762000"/>
                <a:gd name="connsiteX58" fmla="*/ 287436 w 364331"/>
                <a:gd name="connsiteY58" fmla="*/ 574167 h 762000"/>
                <a:gd name="connsiteX59" fmla="*/ 191567 w 364331"/>
                <a:gd name="connsiteY59" fmla="*/ 574167 h 762000"/>
                <a:gd name="connsiteX60" fmla="*/ 191719 w 364331"/>
                <a:gd name="connsiteY60" fmla="*/ 521018 h 762000"/>
                <a:gd name="connsiteX61" fmla="*/ 282797 w 364331"/>
                <a:gd name="connsiteY61" fmla="*/ 521018 h 762000"/>
                <a:gd name="connsiteX62" fmla="*/ 287436 w 364331"/>
                <a:gd name="connsiteY62" fmla="*/ 574167 h 762000"/>
                <a:gd name="connsiteX63" fmla="*/ 345281 w 364331"/>
                <a:gd name="connsiteY63" fmla="*/ 501968 h 762000"/>
                <a:gd name="connsiteX64" fmla="*/ 19050 w 364331"/>
                <a:gd name="connsiteY64" fmla="*/ 501968 h 762000"/>
                <a:gd name="connsiteX65" fmla="*/ 19050 w 364331"/>
                <a:gd name="connsiteY65" fmla="*/ 476250 h 762000"/>
                <a:gd name="connsiteX66" fmla="*/ 37557 w 364331"/>
                <a:gd name="connsiteY66" fmla="*/ 476250 h 762000"/>
                <a:gd name="connsiteX67" fmla="*/ 326765 w 364331"/>
                <a:gd name="connsiteY67" fmla="*/ 476250 h 762000"/>
                <a:gd name="connsiteX68" fmla="*/ 345272 w 364331"/>
                <a:gd name="connsiteY68" fmla="*/ 476250 h 762000"/>
                <a:gd name="connsiteX69" fmla="*/ 345272 w 364331"/>
                <a:gd name="connsiteY69" fmla="*/ 501968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4331" h="762000">
                  <a:moveTo>
                    <a:pt x="364331" y="466725"/>
                  </a:moveTo>
                  <a:cubicBezTo>
                    <a:pt x="364331" y="461458"/>
                    <a:pt x="360074" y="457200"/>
                    <a:pt x="354806" y="457200"/>
                  </a:cubicBezTo>
                  <a:lnTo>
                    <a:pt x="336299" y="457200"/>
                  </a:lnTo>
                  <a:lnTo>
                    <a:pt x="336299" y="92421"/>
                  </a:lnTo>
                  <a:cubicBezTo>
                    <a:pt x="336299" y="87154"/>
                    <a:pt x="332042" y="82896"/>
                    <a:pt x="326774" y="82896"/>
                  </a:cubicBezTo>
                  <a:lnTo>
                    <a:pt x="191691" y="82896"/>
                  </a:lnTo>
                  <a:lnTo>
                    <a:pt x="191691" y="9525"/>
                  </a:lnTo>
                  <a:cubicBezTo>
                    <a:pt x="191691" y="4258"/>
                    <a:pt x="187433" y="0"/>
                    <a:pt x="182166" y="0"/>
                  </a:cubicBezTo>
                  <a:cubicBezTo>
                    <a:pt x="176898" y="0"/>
                    <a:pt x="172641" y="4258"/>
                    <a:pt x="172641" y="9525"/>
                  </a:cubicBezTo>
                  <a:lnTo>
                    <a:pt x="172641" y="82896"/>
                  </a:lnTo>
                  <a:lnTo>
                    <a:pt x="37557" y="82896"/>
                  </a:lnTo>
                  <a:cubicBezTo>
                    <a:pt x="32290" y="82896"/>
                    <a:pt x="28032" y="87154"/>
                    <a:pt x="28032" y="92421"/>
                  </a:cubicBezTo>
                  <a:lnTo>
                    <a:pt x="28032" y="457200"/>
                  </a:lnTo>
                  <a:lnTo>
                    <a:pt x="9525" y="457200"/>
                  </a:lnTo>
                  <a:cubicBezTo>
                    <a:pt x="4258" y="457200"/>
                    <a:pt x="0" y="461458"/>
                    <a:pt x="0" y="466725"/>
                  </a:cubicBezTo>
                  <a:lnTo>
                    <a:pt x="0" y="511493"/>
                  </a:lnTo>
                  <a:cubicBezTo>
                    <a:pt x="0" y="516760"/>
                    <a:pt x="4258" y="521018"/>
                    <a:pt x="9525" y="521018"/>
                  </a:cubicBezTo>
                  <a:lnTo>
                    <a:pt x="62408" y="521018"/>
                  </a:lnTo>
                  <a:lnTo>
                    <a:pt x="57769" y="574167"/>
                  </a:lnTo>
                  <a:lnTo>
                    <a:pt x="45682" y="574167"/>
                  </a:lnTo>
                  <a:cubicBezTo>
                    <a:pt x="40415" y="574167"/>
                    <a:pt x="36157" y="578425"/>
                    <a:pt x="36157" y="583692"/>
                  </a:cubicBezTo>
                  <a:cubicBezTo>
                    <a:pt x="36157" y="588959"/>
                    <a:pt x="40415" y="593217"/>
                    <a:pt x="45682" y="593217"/>
                  </a:cubicBezTo>
                  <a:lnTo>
                    <a:pt x="56102" y="593217"/>
                  </a:lnTo>
                  <a:lnTo>
                    <a:pt x="42281" y="751646"/>
                  </a:lnTo>
                  <a:cubicBezTo>
                    <a:pt x="41824" y="756885"/>
                    <a:pt x="45701" y="761505"/>
                    <a:pt x="50940" y="761962"/>
                  </a:cubicBezTo>
                  <a:cubicBezTo>
                    <a:pt x="51216" y="761991"/>
                    <a:pt x="51502" y="762000"/>
                    <a:pt x="51778" y="762000"/>
                  </a:cubicBezTo>
                  <a:cubicBezTo>
                    <a:pt x="56664" y="762000"/>
                    <a:pt x="60827" y="758257"/>
                    <a:pt x="61255" y="753304"/>
                  </a:cubicBezTo>
                  <a:lnTo>
                    <a:pt x="75228" y="593217"/>
                  </a:lnTo>
                  <a:lnTo>
                    <a:pt x="172517" y="593217"/>
                  </a:lnTo>
                  <a:cubicBezTo>
                    <a:pt x="172536" y="660216"/>
                    <a:pt x="172745" y="746789"/>
                    <a:pt x="172755" y="752504"/>
                  </a:cubicBezTo>
                  <a:cubicBezTo>
                    <a:pt x="172764" y="757752"/>
                    <a:pt x="177032" y="762000"/>
                    <a:pt x="182280" y="762000"/>
                  </a:cubicBezTo>
                  <a:cubicBezTo>
                    <a:pt x="182289" y="762000"/>
                    <a:pt x="182299" y="762000"/>
                    <a:pt x="182309" y="762000"/>
                  </a:cubicBezTo>
                  <a:cubicBezTo>
                    <a:pt x="187566" y="761991"/>
                    <a:pt x="191814" y="757714"/>
                    <a:pt x="191805" y="752446"/>
                  </a:cubicBezTo>
                  <a:cubicBezTo>
                    <a:pt x="191795" y="751037"/>
                    <a:pt x="191586" y="661711"/>
                    <a:pt x="191567" y="593217"/>
                  </a:cubicBezTo>
                  <a:lnTo>
                    <a:pt x="289093" y="593217"/>
                  </a:lnTo>
                  <a:lnTo>
                    <a:pt x="303057" y="753304"/>
                  </a:lnTo>
                  <a:cubicBezTo>
                    <a:pt x="303486" y="758266"/>
                    <a:pt x="307638" y="762000"/>
                    <a:pt x="312534" y="762000"/>
                  </a:cubicBezTo>
                  <a:cubicBezTo>
                    <a:pt x="312811" y="762000"/>
                    <a:pt x="313096" y="761991"/>
                    <a:pt x="313373" y="761962"/>
                  </a:cubicBezTo>
                  <a:cubicBezTo>
                    <a:pt x="318611" y="761505"/>
                    <a:pt x="322488" y="756885"/>
                    <a:pt x="322031" y="751646"/>
                  </a:cubicBezTo>
                  <a:lnTo>
                    <a:pt x="308220" y="593217"/>
                  </a:lnTo>
                  <a:lnTo>
                    <a:pt x="318640" y="593217"/>
                  </a:lnTo>
                  <a:cubicBezTo>
                    <a:pt x="323907" y="593217"/>
                    <a:pt x="328165" y="588959"/>
                    <a:pt x="328165" y="583692"/>
                  </a:cubicBezTo>
                  <a:cubicBezTo>
                    <a:pt x="328165" y="578425"/>
                    <a:pt x="323907" y="574167"/>
                    <a:pt x="318640" y="574167"/>
                  </a:cubicBezTo>
                  <a:lnTo>
                    <a:pt x="306562" y="574167"/>
                  </a:lnTo>
                  <a:lnTo>
                    <a:pt x="301923" y="521018"/>
                  </a:lnTo>
                  <a:lnTo>
                    <a:pt x="354806" y="521018"/>
                  </a:lnTo>
                  <a:cubicBezTo>
                    <a:pt x="360074" y="521018"/>
                    <a:pt x="364331" y="516760"/>
                    <a:pt x="364331" y="511493"/>
                  </a:cubicBezTo>
                  <a:lnTo>
                    <a:pt x="364331" y="466725"/>
                  </a:lnTo>
                  <a:close/>
                  <a:moveTo>
                    <a:pt x="47082" y="101946"/>
                  </a:moveTo>
                  <a:lnTo>
                    <a:pt x="317240" y="101946"/>
                  </a:lnTo>
                  <a:lnTo>
                    <a:pt x="317240" y="457200"/>
                  </a:lnTo>
                  <a:lnTo>
                    <a:pt x="47082" y="457200"/>
                  </a:lnTo>
                  <a:lnTo>
                    <a:pt x="47082" y="101946"/>
                  </a:lnTo>
                  <a:close/>
                  <a:moveTo>
                    <a:pt x="81534" y="521018"/>
                  </a:moveTo>
                  <a:lnTo>
                    <a:pt x="172679" y="521018"/>
                  </a:lnTo>
                  <a:cubicBezTo>
                    <a:pt x="172574" y="530419"/>
                    <a:pt x="172536" y="550078"/>
                    <a:pt x="172526" y="574167"/>
                  </a:cubicBezTo>
                  <a:lnTo>
                    <a:pt x="76895" y="574167"/>
                  </a:lnTo>
                  <a:lnTo>
                    <a:pt x="81534" y="521018"/>
                  </a:lnTo>
                  <a:close/>
                  <a:moveTo>
                    <a:pt x="287436" y="574167"/>
                  </a:moveTo>
                  <a:lnTo>
                    <a:pt x="191567" y="574167"/>
                  </a:lnTo>
                  <a:cubicBezTo>
                    <a:pt x="191576" y="549735"/>
                    <a:pt x="191614" y="529962"/>
                    <a:pt x="191719" y="521018"/>
                  </a:cubicBezTo>
                  <a:lnTo>
                    <a:pt x="282797" y="521018"/>
                  </a:lnTo>
                  <a:lnTo>
                    <a:pt x="287436" y="574167"/>
                  </a:lnTo>
                  <a:close/>
                  <a:moveTo>
                    <a:pt x="345281" y="501968"/>
                  </a:moveTo>
                  <a:lnTo>
                    <a:pt x="19050" y="501968"/>
                  </a:lnTo>
                  <a:lnTo>
                    <a:pt x="19050" y="476250"/>
                  </a:lnTo>
                  <a:lnTo>
                    <a:pt x="37557" y="476250"/>
                  </a:lnTo>
                  <a:lnTo>
                    <a:pt x="326765" y="476250"/>
                  </a:lnTo>
                  <a:lnTo>
                    <a:pt x="345272" y="476250"/>
                  </a:lnTo>
                  <a:lnTo>
                    <a:pt x="345272" y="50196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85CACAF-A7D8-4F92-92CF-1F5BEC93D9AC}"/>
              </a:ext>
            </a:extLst>
          </p:cNvPr>
          <p:cNvSpPr txBox="1"/>
          <p:nvPr/>
        </p:nvSpPr>
        <p:spPr>
          <a:xfrm>
            <a:off x="1064268" y="299961"/>
            <a:ext cx="5356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Neural Style</a:t>
            </a:r>
            <a:r>
              <a:rPr lang="ko-KR" altLang="en-US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  <a:r>
              <a:rPr lang="en-US" altLang="ko-KR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Transfer</a:t>
            </a:r>
            <a:endParaRPr lang="ko-KR" altLang="en-US" sz="28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F64957-BEBF-4D76-B4EC-65B51FBC22FA}"/>
              </a:ext>
            </a:extLst>
          </p:cNvPr>
          <p:cNvSpPr txBox="1"/>
          <p:nvPr/>
        </p:nvSpPr>
        <p:spPr>
          <a:xfrm>
            <a:off x="572367" y="1093185"/>
            <a:ext cx="5848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제주고딕" panose="02000300000000000000" pitchFamily="2" charset="-127"/>
                <a:ea typeface="제주고딕" panose="02000300000000000000" pitchFamily="2" charset="-127"/>
              </a:rPr>
              <a:t>Method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E0624ED-C4D2-4952-941F-B27B314EF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75" y="1539827"/>
            <a:ext cx="6475605" cy="1013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3B470ED-17FC-4E20-AE9F-527312C6D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92" y="2632848"/>
            <a:ext cx="5971390" cy="119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2EAB0D4-2777-439D-AF00-386EE6810BBD}"/>
              </a:ext>
            </a:extLst>
          </p:cNvPr>
          <p:cNvCxnSpPr>
            <a:cxnSpLocks/>
          </p:cNvCxnSpPr>
          <p:nvPr/>
        </p:nvCxnSpPr>
        <p:spPr>
          <a:xfrm>
            <a:off x="811763" y="1894114"/>
            <a:ext cx="0" cy="419878"/>
          </a:xfrm>
          <a:prstGeom prst="straightConnector1">
            <a:avLst/>
          </a:prstGeom>
          <a:ln w="57150">
            <a:solidFill>
              <a:srgbClr val="DF5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024C9BF-DFC6-4F9B-968B-B804E7D71FEB}"/>
              </a:ext>
            </a:extLst>
          </p:cNvPr>
          <p:cNvSpPr txBox="1"/>
          <p:nvPr/>
        </p:nvSpPr>
        <p:spPr>
          <a:xfrm>
            <a:off x="6357144" y="2834465"/>
            <a:ext cx="5452690" cy="787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제주명조" panose="02000300000000000000" pitchFamily="2" charset="-127"/>
                <a:ea typeface="제주명조" panose="02000300000000000000" pitchFamily="2" charset="-127"/>
              </a:rPr>
              <a:t>F</a:t>
            </a:r>
            <a:r>
              <a:rPr lang="ko-KR" altLang="en-US" sz="1600" dirty="0">
                <a:latin typeface="제주명조" panose="02000300000000000000" pitchFamily="2" charset="-127"/>
                <a:ea typeface="제주명조" panose="02000300000000000000" pitchFamily="2" charset="-127"/>
              </a:rPr>
              <a:t> </a:t>
            </a:r>
            <a:r>
              <a:rPr lang="en-US" altLang="ko-KR" sz="1600" dirty="0">
                <a:latin typeface="제주명조" panose="02000300000000000000" pitchFamily="2" charset="-127"/>
                <a:ea typeface="제주명조" panose="02000300000000000000" pitchFamily="2" charset="-127"/>
              </a:rPr>
              <a:t>:</a:t>
            </a:r>
            <a:r>
              <a:rPr lang="ko-KR" altLang="en-US" sz="1600" dirty="0">
                <a:latin typeface="제주명조" panose="02000300000000000000" pitchFamily="2" charset="-127"/>
                <a:ea typeface="제주명조" panose="02000300000000000000" pitchFamily="2" charset="-127"/>
              </a:rPr>
              <a:t> </a:t>
            </a:r>
            <a:r>
              <a:rPr lang="en-US" altLang="ko-KR" sz="1600" dirty="0">
                <a:latin typeface="제주명조" panose="02000300000000000000" pitchFamily="2" charset="-127"/>
                <a:ea typeface="제주명조" panose="02000300000000000000" pitchFamily="2" charset="-127"/>
              </a:rPr>
              <a:t>x</a:t>
            </a:r>
            <a:r>
              <a:rPr lang="ko-KR" altLang="en-US" sz="1600" dirty="0">
                <a:latin typeface="제주명조" panose="02000300000000000000" pitchFamily="2" charset="-127"/>
                <a:ea typeface="제주명조" panose="02000300000000000000" pitchFamily="2" charset="-127"/>
              </a:rPr>
              <a:t>를 통과시킨 </a:t>
            </a:r>
            <a:r>
              <a:rPr lang="en-US" altLang="ko-KR" sz="1600" dirty="0">
                <a:latin typeface="제주명조" panose="02000300000000000000" pitchFamily="2" charset="-127"/>
                <a:ea typeface="제주명조" panose="02000300000000000000" pitchFamily="2" charset="-127"/>
              </a:rPr>
              <a:t>l</a:t>
            </a:r>
            <a:r>
              <a:rPr lang="ko-KR" altLang="en-US" sz="1600" dirty="0">
                <a:latin typeface="제주명조" panose="02000300000000000000" pitchFamily="2" charset="-127"/>
                <a:ea typeface="제주명조" panose="02000300000000000000" pitchFamily="2" charset="-127"/>
              </a:rPr>
              <a:t>층에 있는 </a:t>
            </a:r>
            <a:r>
              <a:rPr lang="en-US" altLang="ko-KR" sz="1600" dirty="0">
                <a:latin typeface="제주명조" panose="02000300000000000000" pitchFamily="2" charset="-127"/>
                <a:ea typeface="제주명조" panose="02000300000000000000" pitchFamily="2" charset="-127"/>
              </a:rPr>
              <a:t>j </a:t>
            </a:r>
            <a:r>
              <a:rPr lang="ko-KR" altLang="en-US" sz="1600" dirty="0">
                <a:latin typeface="제주명조" panose="02000300000000000000" pitchFamily="2" charset="-127"/>
                <a:ea typeface="제주명조" panose="02000300000000000000" pitchFamily="2" charset="-127"/>
              </a:rPr>
              <a:t>위치에 있는 </a:t>
            </a:r>
            <a:r>
              <a:rPr lang="en-US" altLang="ko-KR" sz="1600" dirty="0" err="1">
                <a:latin typeface="제주명조" panose="02000300000000000000" pitchFamily="2" charset="-127"/>
                <a:ea typeface="제주명조" panose="02000300000000000000" pitchFamily="2" charset="-127"/>
              </a:rPr>
              <a:t>i</a:t>
            </a:r>
            <a:r>
              <a:rPr lang="ko-KR" altLang="en-US" sz="1600" dirty="0">
                <a:latin typeface="제주명조" panose="02000300000000000000" pitchFamily="2" charset="-127"/>
                <a:ea typeface="제주명조" panose="02000300000000000000" pitchFamily="2" charset="-127"/>
              </a:rPr>
              <a:t>번째 </a:t>
            </a:r>
            <a:r>
              <a:rPr lang="en-US" altLang="ko-KR" sz="1600" dirty="0">
                <a:latin typeface="제주명조" panose="02000300000000000000" pitchFamily="2" charset="-127"/>
                <a:ea typeface="제주명조" panose="02000300000000000000" pitchFamily="2" charset="-127"/>
              </a:rPr>
              <a:t>Feature map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제주명조" panose="02000300000000000000" pitchFamily="2" charset="-127"/>
                <a:ea typeface="제주명조" panose="02000300000000000000" pitchFamily="2" charset="-127"/>
              </a:rPr>
              <a:t>P</a:t>
            </a:r>
            <a:r>
              <a:rPr lang="ko-KR" altLang="en-US" sz="1600" dirty="0">
                <a:latin typeface="제주명조" panose="02000300000000000000" pitchFamily="2" charset="-127"/>
                <a:ea typeface="제주명조" panose="02000300000000000000" pitchFamily="2" charset="-127"/>
              </a:rPr>
              <a:t> </a:t>
            </a:r>
            <a:r>
              <a:rPr lang="en-US" altLang="ko-KR" sz="1600" dirty="0">
                <a:latin typeface="제주명조" panose="02000300000000000000" pitchFamily="2" charset="-127"/>
                <a:ea typeface="제주명조" panose="02000300000000000000" pitchFamily="2" charset="-127"/>
              </a:rPr>
              <a:t>:</a:t>
            </a:r>
            <a:r>
              <a:rPr lang="ko-KR" altLang="en-US" sz="1600" dirty="0">
                <a:latin typeface="제주명조" panose="02000300000000000000" pitchFamily="2" charset="-127"/>
                <a:ea typeface="제주명조" panose="02000300000000000000" pitchFamily="2" charset="-127"/>
              </a:rPr>
              <a:t> </a:t>
            </a:r>
            <a:r>
              <a:rPr lang="en-US" altLang="ko-KR" sz="1600" dirty="0">
                <a:latin typeface="제주명조" panose="02000300000000000000" pitchFamily="2" charset="-127"/>
                <a:ea typeface="제주명조" panose="02000300000000000000" pitchFamily="2" charset="-127"/>
              </a:rPr>
              <a:t>p</a:t>
            </a:r>
            <a:r>
              <a:rPr lang="ko-KR" altLang="en-US" sz="1600" dirty="0">
                <a:latin typeface="제주명조" panose="02000300000000000000" pitchFamily="2" charset="-127"/>
                <a:ea typeface="제주명조" panose="02000300000000000000" pitchFamily="2" charset="-127"/>
              </a:rPr>
              <a:t>를 통과시킨 </a:t>
            </a:r>
            <a:r>
              <a:rPr lang="en-US" altLang="ko-KR" sz="1600" dirty="0">
                <a:latin typeface="제주명조" panose="02000300000000000000" pitchFamily="2" charset="-127"/>
                <a:ea typeface="제주명조" panose="02000300000000000000" pitchFamily="2" charset="-127"/>
              </a:rPr>
              <a:t>l</a:t>
            </a:r>
            <a:r>
              <a:rPr lang="ko-KR" altLang="en-US" sz="1600" dirty="0">
                <a:latin typeface="제주명조" panose="02000300000000000000" pitchFamily="2" charset="-127"/>
                <a:ea typeface="제주명조" panose="02000300000000000000" pitchFamily="2" charset="-127"/>
              </a:rPr>
              <a:t>층 </a:t>
            </a:r>
            <a:r>
              <a:rPr lang="en-US" altLang="ko-KR" sz="1600" dirty="0">
                <a:latin typeface="제주명조" panose="02000300000000000000" pitchFamily="2" charset="-127"/>
                <a:ea typeface="제주명조" panose="02000300000000000000" pitchFamily="2" charset="-127"/>
              </a:rPr>
              <a:t>j</a:t>
            </a:r>
            <a:r>
              <a:rPr lang="ko-KR" altLang="en-US" sz="1600" dirty="0">
                <a:latin typeface="제주명조" panose="02000300000000000000" pitchFamily="2" charset="-127"/>
                <a:ea typeface="제주명조" panose="02000300000000000000" pitchFamily="2" charset="-127"/>
              </a:rPr>
              <a:t>위치에 있는 </a:t>
            </a:r>
            <a:r>
              <a:rPr lang="en-US" altLang="ko-KR" sz="1600" dirty="0" err="1">
                <a:latin typeface="제주명조" panose="02000300000000000000" pitchFamily="2" charset="-127"/>
                <a:ea typeface="제주명조" panose="02000300000000000000" pitchFamily="2" charset="-127"/>
              </a:rPr>
              <a:t>i</a:t>
            </a:r>
            <a:r>
              <a:rPr lang="ko-KR" altLang="en-US" sz="1600" dirty="0">
                <a:latin typeface="제주명조" panose="02000300000000000000" pitchFamily="2" charset="-127"/>
                <a:ea typeface="제주명조" panose="02000300000000000000" pitchFamily="2" charset="-127"/>
              </a:rPr>
              <a:t>번째 </a:t>
            </a:r>
            <a:r>
              <a:rPr lang="en-US" altLang="ko-KR" sz="1600" dirty="0">
                <a:latin typeface="제주명조" panose="02000300000000000000" pitchFamily="2" charset="-127"/>
                <a:ea typeface="제주명조" panose="02000300000000000000" pitchFamily="2" charset="-127"/>
              </a:rPr>
              <a:t>Feature map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FD816EC-5A98-4976-82C4-314898E9F533}"/>
              </a:ext>
            </a:extLst>
          </p:cNvPr>
          <p:cNvCxnSpPr>
            <a:cxnSpLocks/>
          </p:cNvCxnSpPr>
          <p:nvPr/>
        </p:nvCxnSpPr>
        <p:spPr>
          <a:xfrm>
            <a:off x="3260073" y="2295911"/>
            <a:ext cx="1647829" cy="0"/>
          </a:xfrm>
          <a:prstGeom prst="line">
            <a:avLst/>
          </a:prstGeom>
          <a:ln w="3810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FA561BE-063B-4B9A-AA1F-AB0A591DC498}"/>
              </a:ext>
            </a:extLst>
          </p:cNvPr>
          <p:cNvSpPr txBox="1"/>
          <p:nvPr/>
        </p:nvSpPr>
        <p:spPr>
          <a:xfrm>
            <a:off x="1264714" y="4211335"/>
            <a:ext cx="6543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content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와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output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의 제곱 오차 사용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AEF6FBA-F30C-42AB-A3C4-D87474B1339D}"/>
              </a:ext>
            </a:extLst>
          </p:cNvPr>
          <p:cNvGrpSpPr/>
          <p:nvPr/>
        </p:nvGrpSpPr>
        <p:grpSpPr>
          <a:xfrm>
            <a:off x="358812" y="5115857"/>
            <a:ext cx="11451023" cy="1191141"/>
            <a:chOff x="358812" y="3808767"/>
            <a:chExt cx="11451023" cy="119114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72743BC-0B98-442B-99BF-3DF59D1FDB88}"/>
                </a:ext>
              </a:extLst>
            </p:cNvPr>
            <p:cNvSpPr/>
            <p:nvPr/>
          </p:nvSpPr>
          <p:spPr>
            <a:xfrm>
              <a:off x="6177199" y="3808767"/>
              <a:ext cx="5632636" cy="1191141"/>
            </a:xfrm>
            <a:prstGeom prst="rect">
              <a:avLst/>
            </a:prstGeom>
            <a:solidFill>
              <a:srgbClr val="F2F4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D0BCC64-39E4-45C4-8AE2-6ECC51D70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071" t="42791" r="66786" b="50803"/>
            <a:stretch/>
          </p:blipFill>
          <p:spPr>
            <a:xfrm>
              <a:off x="358812" y="3874254"/>
              <a:ext cx="5043480" cy="106016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B52F32-7FB2-417B-961C-66FA07C6E37D}"/>
                </a:ext>
              </a:extLst>
            </p:cNvPr>
            <p:cNvSpPr txBox="1"/>
            <p:nvPr/>
          </p:nvSpPr>
          <p:spPr>
            <a:xfrm>
              <a:off x="6267172" y="3952675"/>
              <a:ext cx="5452690" cy="903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latin typeface="제주명조" panose="02000300000000000000" pitchFamily="2" charset="-127"/>
                  <a:ea typeface="제주명조" panose="02000300000000000000" pitchFamily="2" charset="-127"/>
                </a:rPr>
                <a:t>어느 방향으로 얼마나 가중치 값을 수정할 것인가</a:t>
              </a:r>
              <a:r>
                <a:rPr lang="en-US" altLang="ko-KR" sz="1600" dirty="0">
                  <a:latin typeface="제주명조" panose="02000300000000000000" pitchFamily="2" charset="-127"/>
                  <a:ea typeface="제주명조" panose="02000300000000000000" pitchFamily="2" charset="-127"/>
                </a:rPr>
                <a:t>?</a:t>
              </a:r>
            </a:p>
            <a:p>
              <a:pPr algn="ctr">
                <a:lnSpc>
                  <a:spcPct val="150000"/>
                </a:lnSpc>
              </a:pPr>
              <a:endParaRPr lang="en-US" altLang="ko-KR" sz="500" dirty="0"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오차역전파법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04EEB035-F38C-4C91-B9E8-B8F5B22E4BDD}"/>
                </a:ext>
              </a:extLst>
            </p:cNvPr>
            <p:cNvSpPr/>
            <p:nvPr/>
          </p:nvSpPr>
          <p:spPr>
            <a:xfrm>
              <a:off x="7836643" y="4515911"/>
              <a:ext cx="439534" cy="376942"/>
            </a:xfrm>
            <a:prstGeom prst="rightArrow">
              <a:avLst/>
            </a:prstGeom>
            <a:solidFill>
              <a:srgbClr val="A1D7D7"/>
            </a:solidFill>
            <a:ln>
              <a:solidFill>
                <a:srgbClr val="A1D7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8A0EC910-D80D-4988-BCF2-9E938E4EF1E5}"/>
              </a:ext>
            </a:extLst>
          </p:cNvPr>
          <p:cNvSpPr/>
          <p:nvPr/>
        </p:nvSpPr>
        <p:spPr>
          <a:xfrm>
            <a:off x="591996" y="4211335"/>
            <a:ext cx="439534" cy="376942"/>
          </a:xfrm>
          <a:prstGeom prst="rightArrow">
            <a:avLst/>
          </a:prstGeom>
          <a:solidFill>
            <a:srgbClr val="A1D7D7"/>
          </a:solidFill>
          <a:ln>
            <a:solidFill>
              <a:srgbClr val="A1D7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43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9C49033-AC62-4D81-B80E-BC6DDC923218}"/>
              </a:ext>
            </a:extLst>
          </p:cNvPr>
          <p:cNvCxnSpPr>
            <a:cxnSpLocks/>
          </p:cNvCxnSpPr>
          <p:nvPr/>
        </p:nvCxnSpPr>
        <p:spPr>
          <a:xfrm>
            <a:off x="1064268" y="827893"/>
            <a:ext cx="10745566" cy="0"/>
          </a:xfrm>
          <a:prstGeom prst="line">
            <a:avLst/>
          </a:prstGeom>
          <a:ln w="5715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4D30A374-5109-427A-91CD-5D6006626EB2}"/>
              </a:ext>
            </a:extLst>
          </p:cNvPr>
          <p:cNvGrpSpPr/>
          <p:nvPr/>
        </p:nvGrpSpPr>
        <p:grpSpPr>
          <a:xfrm>
            <a:off x="180232" y="108086"/>
            <a:ext cx="762000" cy="762000"/>
            <a:chOff x="4459393" y="904565"/>
            <a:chExt cx="762000" cy="762000"/>
          </a:xfrm>
        </p:grpSpPr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14FF68D6-A21B-45CD-A5A4-621C55641F58}"/>
                </a:ext>
              </a:extLst>
            </p:cNvPr>
            <p:cNvSpPr/>
            <p:nvPr/>
          </p:nvSpPr>
          <p:spPr>
            <a:xfrm>
              <a:off x="4459393" y="904565"/>
              <a:ext cx="364331" cy="762000"/>
            </a:xfrm>
            <a:custGeom>
              <a:avLst/>
              <a:gdLst>
                <a:gd name="connsiteX0" fmla="*/ 354806 w 364331"/>
                <a:gd name="connsiteY0" fmla="*/ 521018 h 762000"/>
                <a:gd name="connsiteX1" fmla="*/ 364331 w 364331"/>
                <a:gd name="connsiteY1" fmla="*/ 511493 h 762000"/>
                <a:gd name="connsiteX2" fmla="*/ 364331 w 364331"/>
                <a:gd name="connsiteY2" fmla="*/ 466725 h 762000"/>
                <a:gd name="connsiteX3" fmla="*/ 354806 w 364331"/>
                <a:gd name="connsiteY3" fmla="*/ 457200 h 762000"/>
                <a:gd name="connsiteX4" fmla="*/ 336299 w 364331"/>
                <a:gd name="connsiteY4" fmla="*/ 457200 h 762000"/>
                <a:gd name="connsiteX5" fmla="*/ 336299 w 364331"/>
                <a:gd name="connsiteY5" fmla="*/ 92421 h 762000"/>
                <a:gd name="connsiteX6" fmla="*/ 326774 w 364331"/>
                <a:gd name="connsiteY6" fmla="*/ 82896 h 762000"/>
                <a:gd name="connsiteX7" fmla="*/ 191691 w 364331"/>
                <a:gd name="connsiteY7" fmla="*/ 82896 h 762000"/>
                <a:gd name="connsiteX8" fmla="*/ 191691 w 364331"/>
                <a:gd name="connsiteY8" fmla="*/ 9525 h 762000"/>
                <a:gd name="connsiteX9" fmla="*/ 182166 w 364331"/>
                <a:gd name="connsiteY9" fmla="*/ 0 h 762000"/>
                <a:gd name="connsiteX10" fmla="*/ 172641 w 364331"/>
                <a:gd name="connsiteY10" fmla="*/ 9525 h 762000"/>
                <a:gd name="connsiteX11" fmla="*/ 172641 w 364331"/>
                <a:gd name="connsiteY11" fmla="*/ 82896 h 762000"/>
                <a:gd name="connsiteX12" fmla="*/ 37557 w 364331"/>
                <a:gd name="connsiteY12" fmla="*/ 82896 h 762000"/>
                <a:gd name="connsiteX13" fmla="*/ 28032 w 364331"/>
                <a:gd name="connsiteY13" fmla="*/ 92421 h 762000"/>
                <a:gd name="connsiteX14" fmla="*/ 28032 w 364331"/>
                <a:gd name="connsiteY14" fmla="*/ 457200 h 762000"/>
                <a:gd name="connsiteX15" fmla="*/ 9525 w 364331"/>
                <a:gd name="connsiteY15" fmla="*/ 457200 h 762000"/>
                <a:gd name="connsiteX16" fmla="*/ 0 w 364331"/>
                <a:gd name="connsiteY16" fmla="*/ 466725 h 762000"/>
                <a:gd name="connsiteX17" fmla="*/ 0 w 364331"/>
                <a:gd name="connsiteY17" fmla="*/ 511493 h 762000"/>
                <a:gd name="connsiteX18" fmla="*/ 9525 w 364331"/>
                <a:gd name="connsiteY18" fmla="*/ 521018 h 762000"/>
                <a:gd name="connsiteX19" fmla="*/ 62408 w 364331"/>
                <a:gd name="connsiteY19" fmla="*/ 521018 h 762000"/>
                <a:gd name="connsiteX20" fmla="*/ 57769 w 364331"/>
                <a:gd name="connsiteY20" fmla="*/ 574167 h 762000"/>
                <a:gd name="connsiteX21" fmla="*/ 45682 w 364331"/>
                <a:gd name="connsiteY21" fmla="*/ 574167 h 762000"/>
                <a:gd name="connsiteX22" fmla="*/ 36157 w 364331"/>
                <a:gd name="connsiteY22" fmla="*/ 583692 h 762000"/>
                <a:gd name="connsiteX23" fmla="*/ 45682 w 364331"/>
                <a:gd name="connsiteY23" fmla="*/ 593217 h 762000"/>
                <a:gd name="connsiteX24" fmla="*/ 56102 w 364331"/>
                <a:gd name="connsiteY24" fmla="*/ 593217 h 762000"/>
                <a:gd name="connsiteX25" fmla="*/ 42281 w 364331"/>
                <a:gd name="connsiteY25" fmla="*/ 751646 h 762000"/>
                <a:gd name="connsiteX26" fmla="*/ 50940 w 364331"/>
                <a:gd name="connsiteY26" fmla="*/ 761962 h 762000"/>
                <a:gd name="connsiteX27" fmla="*/ 51778 w 364331"/>
                <a:gd name="connsiteY27" fmla="*/ 762000 h 762000"/>
                <a:gd name="connsiteX28" fmla="*/ 61255 w 364331"/>
                <a:gd name="connsiteY28" fmla="*/ 753304 h 762000"/>
                <a:gd name="connsiteX29" fmla="*/ 75228 w 364331"/>
                <a:gd name="connsiteY29" fmla="*/ 593217 h 762000"/>
                <a:gd name="connsiteX30" fmla="*/ 172517 w 364331"/>
                <a:gd name="connsiteY30" fmla="*/ 593217 h 762000"/>
                <a:gd name="connsiteX31" fmla="*/ 172755 w 364331"/>
                <a:gd name="connsiteY31" fmla="*/ 752504 h 762000"/>
                <a:gd name="connsiteX32" fmla="*/ 182280 w 364331"/>
                <a:gd name="connsiteY32" fmla="*/ 762000 h 762000"/>
                <a:gd name="connsiteX33" fmla="*/ 182309 w 364331"/>
                <a:gd name="connsiteY33" fmla="*/ 762000 h 762000"/>
                <a:gd name="connsiteX34" fmla="*/ 191805 w 364331"/>
                <a:gd name="connsiteY34" fmla="*/ 752446 h 762000"/>
                <a:gd name="connsiteX35" fmla="*/ 191567 w 364331"/>
                <a:gd name="connsiteY35" fmla="*/ 593217 h 762000"/>
                <a:gd name="connsiteX36" fmla="*/ 289093 w 364331"/>
                <a:gd name="connsiteY36" fmla="*/ 593217 h 762000"/>
                <a:gd name="connsiteX37" fmla="*/ 303057 w 364331"/>
                <a:gd name="connsiteY37" fmla="*/ 753304 h 762000"/>
                <a:gd name="connsiteX38" fmla="*/ 312534 w 364331"/>
                <a:gd name="connsiteY38" fmla="*/ 762000 h 762000"/>
                <a:gd name="connsiteX39" fmla="*/ 313373 w 364331"/>
                <a:gd name="connsiteY39" fmla="*/ 761962 h 762000"/>
                <a:gd name="connsiteX40" fmla="*/ 322031 w 364331"/>
                <a:gd name="connsiteY40" fmla="*/ 751646 h 762000"/>
                <a:gd name="connsiteX41" fmla="*/ 308220 w 364331"/>
                <a:gd name="connsiteY41" fmla="*/ 593217 h 762000"/>
                <a:gd name="connsiteX42" fmla="*/ 318640 w 364331"/>
                <a:gd name="connsiteY42" fmla="*/ 593217 h 762000"/>
                <a:gd name="connsiteX43" fmla="*/ 328165 w 364331"/>
                <a:gd name="connsiteY43" fmla="*/ 583692 h 762000"/>
                <a:gd name="connsiteX44" fmla="*/ 318640 w 364331"/>
                <a:gd name="connsiteY44" fmla="*/ 574167 h 762000"/>
                <a:gd name="connsiteX45" fmla="*/ 306562 w 364331"/>
                <a:gd name="connsiteY45" fmla="*/ 574167 h 762000"/>
                <a:gd name="connsiteX46" fmla="*/ 301923 w 364331"/>
                <a:gd name="connsiteY46" fmla="*/ 521018 h 762000"/>
                <a:gd name="connsiteX47" fmla="*/ 354806 w 364331"/>
                <a:gd name="connsiteY47" fmla="*/ 521018 h 762000"/>
                <a:gd name="connsiteX48" fmla="*/ 47082 w 364331"/>
                <a:gd name="connsiteY48" fmla="*/ 101946 h 762000"/>
                <a:gd name="connsiteX49" fmla="*/ 317240 w 364331"/>
                <a:gd name="connsiteY49" fmla="*/ 101946 h 762000"/>
                <a:gd name="connsiteX50" fmla="*/ 317240 w 364331"/>
                <a:gd name="connsiteY50" fmla="*/ 457200 h 762000"/>
                <a:gd name="connsiteX51" fmla="*/ 47082 w 364331"/>
                <a:gd name="connsiteY51" fmla="*/ 457200 h 762000"/>
                <a:gd name="connsiteX52" fmla="*/ 47082 w 364331"/>
                <a:gd name="connsiteY52" fmla="*/ 101946 h 762000"/>
                <a:gd name="connsiteX53" fmla="*/ 19050 w 364331"/>
                <a:gd name="connsiteY53" fmla="*/ 476250 h 762000"/>
                <a:gd name="connsiteX54" fmla="*/ 37557 w 364331"/>
                <a:gd name="connsiteY54" fmla="*/ 476250 h 762000"/>
                <a:gd name="connsiteX55" fmla="*/ 326765 w 364331"/>
                <a:gd name="connsiteY55" fmla="*/ 476250 h 762000"/>
                <a:gd name="connsiteX56" fmla="*/ 345272 w 364331"/>
                <a:gd name="connsiteY56" fmla="*/ 476250 h 762000"/>
                <a:gd name="connsiteX57" fmla="*/ 345272 w 364331"/>
                <a:gd name="connsiteY57" fmla="*/ 501968 h 762000"/>
                <a:gd name="connsiteX58" fmla="*/ 19040 w 364331"/>
                <a:gd name="connsiteY58" fmla="*/ 501968 h 762000"/>
                <a:gd name="connsiteX59" fmla="*/ 19040 w 364331"/>
                <a:gd name="connsiteY59" fmla="*/ 476250 h 762000"/>
                <a:gd name="connsiteX60" fmla="*/ 81534 w 364331"/>
                <a:gd name="connsiteY60" fmla="*/ 521018 h 762000"/>
                <a:gd name="connsiteX61" fmla="*/ 172679 w 364331"/>
                <a:gd name="connsiteY61" fmla="*/ 521018 h 762000"/>
                <a:gd name="connsiteX62" fmla="*/ 172526 w 364331"/>
                <a:gd name="connsiteY62" fmla="*/ 574167 h 762000"/>
                <a:gd name="connsiteX63" fmla="*/ 76895 w 364331"/>
                <a:gd name="connsiteY63" fmla="*/ 574167 h 762000"/>
                <a:gd name="connsiteX64" fmla="*/ 81534 w 364331"/>
                <a:gd name="connsiteY64" fmla="*/ 521018 h 762000"/>
                <a:gd name="connsiteX65" fmla="*/ 287436 w 364331"/>
                <a:gd name="connsiteY65" fmla="*/ 574167 h 762000"/>
                <a:gd name="connsiteX66" fmla="*/ 191567 w 364331"/>
                <a:gd name="connsiteY66" fmla="*/ 574167 h 762000"/>
                <a:gd name="connsiteX67" fmla="*/ 191719 w 364331"/>
                <a:gd name="connsiteY67" fmla="*/ 521018 h 762000"/>
                <a:gd name="connsiteX68" fmla="*/ 282797 w 364331"/>
                <a:gd name="connsiteY68" fmla="*/ 521018 h 762000"/>
                <a:gd name="connsiteX69" fmla="*/ 287436 w 364331"/>
                <a:gd name="connsiteY69" fmla="*/ 574167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4331" h="762000">
                  <a:moveTo>
                    <a:pt x="354806" y="521018"/>
                  </a:moveTo>
                  <a:cubicBezTo>
                    <a:pt x="360074" y="521018"/>
                    <a:pt x="364331" y="516760"/>
                    <a:pt x="364331" y="511493"/>
                  </a:cubicBezTo>
                  <a:lnTo>
                    <a:pt x="364331" y="466725"/>
                  </a:lnTo>
                  <a:cubicBezTo>
                    <a:pt x="364331" y="461458"/>
                    <a:pt x="360074" y="457200"/>
                    <a:pt x="354806" y="457200"/>
                  </a:cubicBezTo>
                  <a:lnTo>
                    <a:pt x="336299" y="457200"/>
                  </a:lnTo>
                  <a:lnTo>
                    <a:pt x="336299" y="92421"/>
                  </a:lnTo>
                  <a:cubicBezTo>
                    <a:pt x="336299" y="87154"/>
                    <a:pt x="332042" y="82896"/>
                    <a:pt x="326774" y="82896"/>
                  </a:cubicBezTo>
                  <a:lnTo>
                    <a:pt x="191691" y="82896"/>
                  </a:lnTo>
                  <a:lnTo>
                    <a:pt x="191691" y="9525"/>
                  </a:lnTo>
                  <a:cubicBezTo>
                    <a:pt x="191691" y="4258"/>
                    <a:pt x="187433" y="0"/>
                    <a:pt x="182166" y="0"/>
                  </a:cubicBezTo>
                  <a:cubicBezTo>
                    <a:pt x="176898" y="0"/>
                    <a:pt x="172641" y="4258"/>
                    <a:pt x="172641" y="9525"/>
                  </a:cubicBezTo>
                  <a:lnTo>
                    <a:pt x="172641" y="82896"/>
                  </a:lnTo>
                  <a:lnTo>
                    <a:pt x="37557" y="82896"/>
                  </a:lnTo>
                  <a:cubicBezTo>
                    <a:pt x="32290" y="82896"/>
                    <a:pt x="28032" y="87154"/>
                    <a:pt x="28032" y="92421"/>
                  </a:cubicBezTo>
                  <a:lnTo>
                    <a:pt x="28032" y="457200"/>
                  </a:lnTo>
                  <a:lnTo>
                    <a:pt x="9525" y="457200"/>
                  </a:lnTo>
                  <a:cubicBezTo>
                    <a:pt x="4258" y="457200"/>
                    <a:pt x="0" y="461458"/>
                    <a:pt x="0" y="466725"/>
                  </a:cubicBezTo>
                  <a:lnTo>
                    <a:pt x="0" y="511493"/>
                  </a:lnTo>
                  <a:cubicBezTo>
                    <a:pt x="0" y="516760"/>
                    <a:pt x="4258" y="521018"/>
                    <a:pt x="9525" y="521018"/>
                  </a:cubicBezTo>
                  <a:lnTo>
                    <a:pt x="62408" y="521018"/>
                  </a:lnTo>
                  <a:lnTo>
                    <a:pt x="57769" y="574167"/>
                  </a:lnTo>
                  <a:lnTo>
                    <a:pt x="45682" y="574167"/>
                  </a:lnTo>
                  <a:cubicBezTo>
                    <a:pt x="40415" y="574167"/>
                    <a:pt x="36157" y="578425"/>
                    <a:pt x="36157" y="583692"/>
                  </a:cubicBezTo>
                  <a:cubicBezTo>
                    <a:pt x="36157" y="588959"/>
                    <a:pt x="40415" y="593217"/>
                    <a:pt x="45682" y="593217"/>
                  </a:cubicBezTo>
                  <a:lnTo>
                    <a:pt x="56102" y="593217"/>
                  </a:lnTo>
                  <a:lnTo>
                    <a:pt x="42281" y="751646"/>
                  </a:lnTo>
                  <a:cubicBezTo>
                    <a:pt x="41824" y="756885"/>
                    <a:pt x="45701" y="761505"/>
                    <a:pt x="50940" y="761962"/>
                  </a:cubicBezTo>
                  <a:cubicBezTo>
                    <a:pt x="51216" y="761991"/>
                    <a:pt x="51502" y="762000"/>
                    <a:pt x="51778" y="762000"/>
                  </a:cubicBezTo>
                  <a:cubicBezTo>
                    <a:pt x="56664" y="762000"/>
                    <a:pt x="60827" y="758257"/>
                    <a:pt x="61255" y="753304"/>
                  </a:cubicBezTo>
                  <a:lnTo>
                    <a:pt x="75228" y="593217"/>
                  </a:lnTo>
                  <a:lnTo>
                    <a:pt x="172517" y="593217"/>
                  </a:lnTo>
                  <a:cubicBezTo>
                    <a:pt x="172536" y="660216"/>
                    <a:pt x="172745" y="746789"/>
                    <a:pt x="172755" y="752504"/>
                  </a:cubicBezTo>
                  <a:cubicBezTo>
                    <a:pt x="172764" y="757752"/>
                    <a:pt x="177032" y="762000"/>
                    <a:pt x="182280" y="762000"/>
                  </a:cubicBezTo>
                  <a:cubicBezTo>
                    <a:pt x="182289" y="762000"/>
                    <a:pt x="182299" y="762000"/>
                    <a:pt x="182309" y="762000"/>
                  </a:cubicBezTo>
                  <a:cubicBezTo>
                    <a:pt x="187566" y="761991"/>
                    <a:pt x="191814" y="757714"/>
                    <a:pt x="191805" y="752446"/>
                  </a:cubicBezTo>
                  <a:cubicBezTo>
                    <a:pt x="191795" y="751037"/>
                    <a:pt x="191586" y="661711"/>
                    <a:pt x="191567" y="593217"/>
                  </a:cubicBezTo>
                  <a:lnTo>
                    <a:pt x="289093" y="593217"/>
                  </a:lnTo>
                  <a:lnTo>
                    <a:pt x="303057" y="753304"/>
                  </a:lnTo>
                  <a:cubicBezTo>
                    <a:pt x="303486" y="758266"/>
                    <a:pt x="307638" y="762000"/>
                    <a:pt x="312534" y="762000"/>
                  </a:cubicBezTo>
                  <a:cubicBezTo>
                    <a:pt x="312811" y="762000"/>
                    <a:pt x="313096" y="761991"/>
                    <a:pt x="313373" y="761962"/>
                  </a:cubicBezTo>
                  <a:cubicBezTo>
                    <a:pt x="318611" y="761505"/>
                    <a:pt x="322488" y="756885"/>
                    <a:pt x="322031" y="751646"/>
                  </a:cubicBezTo>
                  <a:lnTo>
                    <a:pt x="308220" y="593217"/>
                  </a:lnTo>
                  <a:lnTo>
                    <a:pt x="318640" y="593217"/>
                  </a:lnTo>
                  <a:cubicBezTo>
                    <a:pt x="323907" y="593217"/>
                    <a:pt x="328165" y="588959"/>
                    <a:pt x="328165" y="583692"/>
                  </a:cubicBezTo>
                  <a:cubicBezTo>
                    <a:pt x="328165" y="578425"/>
                    <a:pt x="323907" y="574167"/>
                    <a:pt x="318640" y="574167"/>
                  </a:cubicBezTo>
                  <a:lnTo>
                    <a:pt x="306562" y="574167"/>
                  </a:lnTo>
                  <a:lnTo>
                    <a:pt x="301923" y="521018"/>
                  </a:lnTo>
                  <a:lnTo>
                    <a:pt x="354806" y="521018"/>
                  </a:lnTo>
                  <a:close/>
                  <a:moveTo>
                    <a:pt x="47082" y="101946"/>
                  </a:moveTo>
                  <a:lnTo>
                    <a:pt x="317240" y="101946"/>
                  </a:lnTo>
                  <a:lnTo>
                    <a:pt x="317240" y="457200"/>
                  </a:lnTo>
                  <a:lnTo>
                    <a:pt x="47082" y="457200"/>
                  </a:lnTo>
                  <a:lnTo>
                    <a:pt x="47082" y="101946"/>
                  </a:lnTo>
                  <a:close/>
                  <a:moveTo>
                    <a:pt x="19050" y="476250"/>
                  </a:moveTo>
                  <a:lnTo>
                    <a:pt x="37557" y="476250"/>
                  </a:lnTo>
                  <a:lnTo>
                    <a:pt x="326765" y="476250"/>
                  </a:lnTo>
                  <a:lnTo>
                    <a:pt x="345272" y="476250"/>
                  </a:lnTo>
                  <a:lnTo>
                    <a:pt x="345272" y="501968"/>
                  </a:lnTo>
                  <a:lnTo>
                    <a:pt x="19040" y="501968"/>
                  </a:lnTo>
                  <a:lnTo>
                    <a:pt x="19040" y="476250"/>
                  </a:lnTo>
                  <a:close/>
                  <a:moveTo>
                    <a:pt x="81534" y="521018"/>
                  </a:moveTo>
                  <a:lnTo>
                    <a:pt x="172679" y="521018"/>
                  </a:lnTo>
                  <a:cubicBezTo>
                    <a:pt x="172574" y="530419"/>
                    <a:pt x="172536" y="550078"/>
                    <a:pt x="172526" y="574167"/>
                  </a:cubicBezTo>
                  <a:lnTo>
                    <a:pt x="76895" y="574167"/>
                  </a:lnTo>
                  <a:lnTo>
                    <a:pt x="81534" y="521018"/>
                  </a:lnTo>
                  <a:close/>
                  <a:moveTo>
                    <a:pt x="287436" y="574167"/>
                  </a:moveTo>
                  <a:lnTo>
                    <a:pt x="191567" y="574167"/>
                  </a:lnTo>
                  <a:cubicBezTo>
                    <a:pt x="191576" y="549735"/>
                    <a:pt x="191614" y="529962"/>
                    <a:pt x="191719" y="521018"/>
                  </a:cubicBezTo>
                  <a:lnTo>
                    <a:pt x="282797" y="521018"/>
                  </a:lnTo>
                  <a:lnTo>
                    <a:pt x="287436" y="5741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8AB713BA-5C74-4158-8310-C76A6F2749DA}"/>
                </a:ext>
              </a:extLst>
            </p:cNvPr>
            <p:cNvSpPr/>
            <p:nvPr/>
          </p:nvSpPr>
          <p:spPr>
            <a:xfrm>
              <a:off x="4857062" y="904565"/>
              <a:ext cx="364331" cy="762000"/>
            </a:xfrm>
            <a:custGeom>
              <a:avLst/>
              <a:gdLst>
                <a:gd name="connsiteX0" fmla="*/ 364331 w 364331"/>
                <a:gd name="connsiteY0" fmla="*/ 466725 h 762000"/>
                <a:gd name="connsiteX1" fmla="*/ 354806 w 364331"/>
                <a:gd name="connsiteY1" fmla="*/ 457200 h 762000"/>
                <a:gd name="connsiteX2" fmla="*/ 336299 w 364331"/>
                <a:gd name="connsiteY2" fmla="*/ 457200 h 762000"/>
                <a:gd name="connsiteX3" fmla="*/ 336299 w 364331"/>
                <a:gd name="connsiteY3" fmla="*/ 92421 h 762000"/>
                <a:gd name="connsiteX4" fmla="*/ 326774 w 364331"/>
                <a:gd name="connsiteY4" fmla="*/ 82896 h 762000"/>
                <a:gd name="connsiteX5" fmla="*/ 191691 w 364331"/>
                <a:gd name="connsiteY5" fmla="*/ 82896 h 762000"/>
                <a:gd name="connsiteX6" fmla="*/ 191691 w 364331"/>
                <a:gd name="connsiteY6" fmla="*/ 9525 h 762000"/>
                <a:gd name="connsiteX7" fmla="*/ 182166 w 364331"/>
                <a:gd name="connsiteY7" fmla="*/ 0 h 762000"/>
                <a:gd name="connsiteX8" fmla="*/ 172641 w 364331"/>
                <a:gd name="connsiteY8" fmla="*/ 9525 h 762000"/>
                <a:gd name="connsiteX9" fmla="*/ 172641 w 364331"/>
                <a:gd name="connsiteY9" fmla="*/ 82896 h 762000"/>
                <a:gd name="connsiteX10" fmla="*/ 37557 w 364331"/>
                <a:gd name="connsiteY10" fmla="*/ 82896 h 762000"/>
                <a:gd name="connsiteX11" fmla="*/ 28032 w 364331"/>
                <a:gd name="connsiteY11" fmla="*/ 92421 h 762000"/>
                <a:gd name="connsiteX12" fmla="*/ 28032 w 364331"/>
                <a:gd name="connsiteY12" fmla="*/ 457200 h 762000"/>
                <a:gd name="connsiteX13" fmla="*/ 9525 w 364331"/>
                <a:gd name="connsiteY13" fmla="*/ 457200 h 762000"/>
                <a:gd name="connsiteX14" fmla="*/ 0 w 364331"/>
                <a:gd name="connsiteY14" fmla="*/ 466725 h 762000"/>
                <a:gd name="connsiteX15" fmla="*/ 0 w 364331"/>
                <a:gd name="connsiteY15" fmla="*/ 511493 h 762000"/>
                <a:gd name="connsiteX16" fmla="*/ 9525 w 364331"/>
                <a:gd name="connsiteY16" fmla="*/ 521018 h 762000"/>
                <a:gd name="connsiteX17" fmla="*/ 62408 w 364331"/>
                <a:gd name="connsiteY17" fmla="*/ 521018 h 762000"/>
                <a:gd name="connsiteX18" fmla="*/ 57769 w 364331"/>
                <a:gd name="connsiteY18" fmla="*/ 574167 h 762000"/>
                <a:gd name="connsiteX19" fmla="*/ 45682 w 364331"/>
                <a:gd name="connsiteY19" fmla="*/ 574167 h 762000"/>
                <a:gd name="connsiteX20" fmla="*/ 36157 w 364331"/>
                <a:gd name="connsiteY20" fmla="*/ 583692 h 762000"/>
                <a:gd name="connsiteX21" fmla="*/ 45682 w 364331"/>
                <a:gd name="connsiteY21" fmla="*/ 593217 h 762000"/>
                <a:gd name="connsiteX22" fmla="*/ 56102 w 364331"/>
                <a:gd name="connsiteY22" fmla="*/ 593217 h 762000"/>
                <a:gd name="connsiteX23" fmla="*/ 42281 w 364331"/>
                <a:gd name="connsiteY23" fmla="*/ 751646 h 762000"/>
                <a:gd name="connsiteX24" fmla="*/ 50940 w 364331"/>
                <a:gd name="connsiteY24" fmla="*/ 761962 h 762000"/>
                <a:gd name="connsiteX25" fmla="*/ 51778 w 364331"/>
                <a:gd name="connsiteY25" fmla="*/ 762000 h 762000"/>
                <a:gd name="connsiteX26" fmla="*/ 61255 w 364331"/>
                <a:gd name="connsiteY26" fmla="*/ 753304 h 762000"/>
                <a:gd name="connsiteX27" fmla="*/ 75228 w 364331"/>
                <a:gd name="connsiteY27" fmla="*/ 593217 h 762000"/>
                <a:gd name="connsiteX28" fmla="*/ 172517 w 364331"/>
                <a:gd name="connsiteY28" fmla="*/ 593217 h 762000"/>
                <a:gd name="connsiteX29" fmla="*/ 172755 w 364331"/>
                <a:gd name="connsiteY29" fmla="*/ 752504 h 762000"/>
                <a:gd name="connsiteX30" fmla="*/ 182280 w 364331"/>
                <a:gd name="connsiteY30" fmla="*/ 762000 h 762000"/>
                <a:gd name="connsiteX31" fmla="*/ 182309 w 364331"/>
                <a:gd name="connsiteY31" fmla="*/ 762000 h 762000"/>
                <a:gd name="connsiteX32" fmla="*/ 191805 w 364331"/>
                <a:gd name="connsiteY32" fmla="*/ 752446 h 762000"/>
                <a:gd name="connsiteX33" fmla="*/ 191567 w 364331"/>
                <a:gd name="connsiteY33" fmla="*/ 593217 h 762000"/>
                <a:gd name="connsiteX34" fmla="*/ 289093 w 364331"/>
                <a:gd name="connsiteY34" fmla="*/ 593217 h 762000"/>
                <a:gd name="connsiteX35" fmla="*/ 303057 w 364331"/>
                <a:gd name="connsiteY35" fmla="*/ 753304 h 762000"/>
                <a:gd name="connsiteX36" fmla="*/ 312534 w 364331"/>
                <a:gd name="connsiteY36" fmla="*/ 762000 h 762000"/>
                <a:gd name="connsiteX37" fmla="*/ 313373 w 364331"/>
                <a:gd name="connsiteY37" fmla="*/ 761962 h 762000"/>
                <a:gd name="connsiteX38" fmla="*/ 322031 w 364331"/>
                <a:gd name="connsiteY38" fmla="*/ 751646 h 762000"/>
                <a:gd name="connsiteX39" fmla="*/ 308220 w 364331"/>
                <a:gd name="connsiteY39" fmla="*/ 593217 h 762000"/>
                <a:gd name="connsiteX40" fmla="*/ 318640 w 364331"/>
                <a:gd name="connsiteY40" fmla="*/ 593217 h 762000"/>
                <a:gd name="connsiteX41" fmla="*/ 328165 w 364331"/>
                <a:gd name="connsiteY41" fmla="*/ 583692 h 762000"/>
                <a:gd name="connsiteX42" fmla="*/ 318640 w 364331"/>
                <a:gd name="connsiteY42" fmla="*/ 574167 h 762000"/>
                <a:gd name="connsiteX43" fmla="*/ 306562 w 364331"/>
                <a:gd name="connsiteY43" fmla="*/ 574167 h 762000"/>
                <a:gd name="connsiteX44" fmla="*/ 301923 w 364331"/>
                <a:gd name="connsiteY44" fmla="*/ 521018 h 762000"/>
                <a:gd name="connsiteX45" fmla="*/ 354806 w 364331"/>
                <a:gd name="connsiteY45" fmla="*/ 521018 h 762000"/>
                <a:gd name="connsiteX46" fmla="*/ 364331 w 364331"/>
                <a:gd name="connsiteY46" fmla="*/ 511493 h 762000"/>
                <a:gd name="connsiteX47" fmla="*/ 364331 w 364331"/>
                <a:gd name="connsiteY47" fmla="*/ 466725 h 762000"/>
                <a:gd name="connsiteX48" fmla="*/ 47082 w 364331"/>
                <a:gd name="connsiteY48" fmla="*/ 101946 h 762000"/>
                <a:gd name="connsiteX49" fmla="*/ 317240 w 364331"/>
                <a:gd name="connsiteY49" fmla="*/ 101946 h 762000"/>
                <a:gd name="connsiteX50" fmla="*/ 317240 w 364331"/>
                <a:gd name="connsiteY50" fmla="*/ 457200 h 762000"/>
                <a:gd name="connsiteX51" fmla="*/ 47082 w 364331"/>
                <a:gd name="connsiteY51" fmla="*/ 457200 h 762000"/>
                <a:gd name="connsiteX52" fmla="*/ 47082 w 364331"/>
                <a:gd name="connsiteY52" fmla="*/ 101946 h 762000"/>
                <a:gd name="connsiteX53" fmla="*/ 81534 w 364331"/>
                <a:gd name="connsiteY53" fmla="*/ 521018 h 762000"/>
                <a:gd name="connsiteX54" fmla="*/ 172679 w 364331"/>
                <a:gd name="connsiteY54" fmla="*/ 521018 h 762000"/>
                <a:gd name="connsiteX55" fmla="*/ 172526 w 364331"/>
                <a:gd name="connsiteY55" fmla="*/ 574167 h 762000"/>
                <a:gd name="connsiteX56" fmla="*/ 76895 w 364331"/>
                <a:gd name="connsiteY56" fmla="*/ 574167 h 762000"/>
                <a:gd name="connsiteX57" fmla="*/ 81534 w 364331"/>
                <a:gd name="connsiteY57" fmla="*/ 521018 h 762000"/>
                <a:gd name="connsiteX58" fmla="*/ 287436 w 364331"/>
                <a:gd name="connsiteY58" fmla="*/ 574167 h 762000"/>
                <a:gd name="connsiteX59" fmla="*/ 191567 w 364331"/>
                <a:gd name="connsiteY59" fmla="*/ 574167 h 762000"/>
                <a:gd name="connsiteX60" fmla="*/ 191719 w 364331"/>
                <a:gd name="connsiteY60" fmla="*/ 521018 h 762000"/>
                <a:gd name="connsiteX61" fmla="*/ 282797 w 364331"/>
                <a:gd name="connsiteY61" fmla="*/ 521018 h 762000"/>
                <a:gd name="connsiteX62" fmla="*/ 287436 w 364331"/>
                <a:gd name="connsiteY62" fmla="*/ 574167 h 762000"/>
                <a:gd name="connsiteX63" fmla="*/ 345281 w 364331"/>
                <a:gd name="connsiteY63" fmla="*/ 501968 h 762000"/>
                <a:gd name="connsiteX64" fmla="*/ 19050 w 364331"/>
                <a:gd name="connsiteY64" fmla="*/ 501968 h 762000"/>
                <a:gd name="connsiteX65" fmla="*/ 19050 w 364331"/>
                <a:gd name="connsiteY65" fmla="*/ 476250 h 762000"/>
                <a:gd name="connsiteX66" fmla="*/ 37557 w 364331"/>
                <a:gd name="connsiteY66" fmla="*/ 476250 h 762000"/>
                <a:gd name="connsiteX67" fmla="*/ 326765 w 364331"/>
                <a:gd name="connsiteY67" fmla="*/ 476250 h 762000"/>
                <a:gd name="connsiteX68" fmla="*/ 345272 w 364331"/>
                <a:gd name="connsiteY68" fmla="*/ 476250 h 762000"/>
                <a:gd name="connsiteX69" fmla="*/ 345272 w 364331"/>
                <a:gd name="connsiteY69" fmla="*/ 501968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4331" h="762000">
                  <a:moveTo>
                    <a:pt x="364331" y="466725"/>
                  </a:moveTo>
                  <a:cubicBezTo>
                    <a:pt x="364331" y="461458"/>
                    <a:pt x="360074" y="457200"/>
                    <a:pt x="354806" y="457200"/>
                  </a:cubicBezTo>
                  <a:lnTo>
                    <a:pt x="336299" y="457200"/>
                  </a:lnTo>
                  <a:lnTo>
                    <a:pt x="336299" y="92421"/>
                  </a:lnTo>
                  <a:cubicBezTo>
                    <a:pt x="336299" y="87154"/>
                    <a:pt x="332042" y="82896"/>
                    <a:pt x="326774" y="82896"/>
                  </a:cubicBezTo>
                  <a:lnTo>
                    <a:pt x="191691" y="82896"/>
                  </a:lnTo>
                  <a:lnTo>
                    <a:pt x="191691" y="9525"/>
                  </a:lnTo>
                  <a:cubicBezTo>
                    <a:pt x="191691" y="4258"/>
                    <a:pt x="187433" y="0"/>
                    <a:pt x="182166" y="0"/>
                  </a:cubicBezTo>
                  <a:cubicBezTo>
                    <a:pt x="176898" y="0"/>
                    <a:pt x="172641" y="4258"/>
                    <a:pt x="172641" y="9525"/>
                  </a:cubicBezTo>
                  <a:lnTo>
                    <a:pt x="172641" y="82896"/>
                  </a:lnTo>
                  <a:lnTo>
                    <a:pt x="37557" y="82896"/>
                  </a:lnTo>
                  <a:cubicBezTo>
                    <a:pt x="32290" y="82896"/>
                    <a:pt x="28032" y="87154"/>
                    <a:pt x="28032" y="92421"/>
                  </a:cubicBezTo>
                  <a:lnTo>
                    <a:pt x="28032" y="457200"/>
                  </a:lnTo>
                  <a:lnTo>
                    <a:pt x="9525" y="457200"/>
                  </a:lnTo>
                  <a:cubicBezTo>
                    <a:pt x="4258" y="457200"/>
                    <a:pt x="0" y="461458"/>
                    <a:pt x="0" y="466725"/>
                  </a:cubicBezTo>
                  <a:lnTo>
                    <a:pt x="0" y="511493"/>
                  </a:lnTo>
                  <a:cubicBezTo>
                    <a:pt x="0" y="516760"/>
                    <a:pt x="4258" y="521018"/>
                    <a:pt x="9525" y="521018"/>
                  </a:cubicBezTo>
                  <a:lnTo>
                    <a:pt x="62408" y="521018"/>
                  </a:lnTo>
                  <a:lnTo>
                    <a:pt x="57769" y="574167"/>
                  </a:lnTo>
                  <a:lnTo>
                    <a:pt x="45682" y="574167"/>
                  </a:lnTo>
                  <a:cubicBezTo>
                    <a:pt x="40415" y="574167"/>
                    <a:pt x="36157" y="578425"/>
                    <a:pt x="36157" y="583692"/>
                  </a:cubicBezTo>
                  <a:cubicBezTo>
                    <a:pt x="36157" y="588959"/>
                    <a:pt x="40415" y="593217"/>
                    <a:pt x="45682" y="593217"/>
                  </a:cubicBezTo>
                  <a:lnTo>
                    <a:pt x="56102" y="593217"/>
                  </a:lnTo>
                  <a:lnTo>
                    <a:pt x="42281" y="751646"/>
                  </a:lnTo>
                  <a:cubicBezTo>
                    <a:pt x="41824" y="756885"/>
                    <a:pt x="45701" y="761505"/>
                    <a:pt x="50940" y="761962"/>
                  </a:cubicBezTo>
                  <a:cubicBezTo>
                    <a:pt x="51216" y="761991"/>
                    <a:pt x="51502" y="762000"/>
                    <a:pt x="51778" y="762000"/>
                  </a:cubicBezTo>
                  <a:cubicBezTo>
                    <a:pt x="56664" y="762000"/>
                    <a:pt x="60827" y="758257"/>
                    <a:pt x="61255" y="753304"/>
                  </a:cubicBezTo>
                  <a:lnTo>
                    <a:pt x="75228" y="593217"/>
                  </a:lnTo>
                  <a:lnTo>
                    <a:pt x="172517" y="593217"/>
                  </a:lnTo>
                  <a:cubicBezTo>
                    <a:pt x="172536" y="660216"/>
                    <a:pt x="172745" y="746789"/>
                    <a:pt x="172755" y="752504"/>
                  </a:cubicBezTo>
                  <a:cubicBezTo>
                    <a:pt x="172764" y="757752"/>
                    <a:pt x="177032" y="762000"/>
                    <a:pt x="182280" y="762000"/>
                  </a:cubicBezTo>
                  <a:cubicBezTo>
                    <a:pt x="182289" y="762000"/>
                    <a:pt x="182299" y="762000"/>
                    <a:pt x="182309" y="762000"/>
                  </a:cubicBezTo>
                  <a:cubicBezTo>
                    <a:pt x="187566" y="761991"/>
                    <a:pt x="191814" y="757714"/>
                    <a:pt x="191805" y="752446"/>
                  </a:cubicBezTo>
                  <a:cubicBezTo>
                    <a:pt x="191795" y="751037"/>
                    <a:pt x="191586" y="661711"/>
                    <a:pt x="191567" y="593217"/>
                  </a:cubicBezTo>
                  <a:lnTo>
                    <a:pt x="289093" y="593217"/>
                  </a:lnTo>
                  <a:lnTo>
                    <a:pt x="303057" y="753304"/>
                  </a:lnTo>
                  <a:cubicBezTo>
                    <a:pt x="303486" y="758266"/>
                    <a:pt x="307638" y="762000"/>
                    <a:pt x="312534" y="762000"/>
                  </a:cubicBezTo>
                  <a:cubicBezTo>
                    <a:pt x="312811" y="762000"/>
                    <a:pt x="313096" y="761991"/>
                    <a:pt x="313373" y="761962"/>
                  </a:cubicBezTo>
                  <a:cubicBezTo>
                    <a:pt x="318611" y="761505"/>
                    <a:pt x="322488" y="756885"/>
                    <a:pt x="322031" y="751646"/>
                  </a:cubicBezTo>
                  <a:lnTo>
                    <a:pt x="308220" y="593217"/>
                  </a:lnTo>
                  <a:lnTo>
                    <a:pt x="318640" y="593217"/>
                  </a:lnTo>
                  <a:cubicBezTo>
                    <a:pt x="323907" y="593217"/>
                    <a:pt x="328165" y="588959"/>
                    <a:pt x="328165" y="583692"/>
                  </a:cubicBezTo>
                  <a:cubicBezTo>
                    <a:pt x="328165" y="578425"/>
                    <a:pt x="323907" y="574167"/>
                    <a:pt x="318640" y="574167"/>
                  </a:cubicBezTo>
                  <a:lnTo>
                    <a:pt x="306562" y="574167"/>
                  </a:lnTo>
                  <a:lnTo>
                    <a:pt x="301923" y="521018"/>
                  </a:lnTo>
                  <a:lnTo>
                    <a:pt x="354806" y="521018"/>
                  </a:lnTo>
                  <a:cubicBezTo>
                    <a:pt x="360074" y="521018"/>
                    <a:pt x="364331" y="516760"/>
                    <a:pt x="364331" y="511493"/>
                  </a:cubicBezTo>
                  <a:lnTo>
                    <a:pt x="364331" y="466725"/>
                  </a:lnTo>
                  <a:close/>
                  <a:moveTo>
                    <a:pt x="47082" y="101946"/>
                  </a:moveTo>
                  <a:lnTo>
                    <a:pt x="317240" y="101946"/>
                  </a:lnTo>
                  <a:lnTo>
                    <a:pt x="317240" y="457200"/>
                  </a:lnTo>
                  <a:lnTo>
                    <a:pt x="47082" y="457200"/>
                  </a:lnTo>
                  <a:lnTo>
                    <a:pt x="47082" y="101946"/>
                  </a:lnTo>
                  <a:close/>
                  <a:moveTo>
                    <a:pt x="81534" y="521018"/>
                  </a:moveTo>
                  <a:lnTo>
                    <a:pt x="172679" y="521018"/>
                  </a:lnTo>
                  <a:cubicBezTo>
                    <a:pt x="172574" y="530419"/>
                    <a:pt x="172536" y="550078"/>
                    <a:pt x="172526" y="574167"/>
                  </a:cubicBezTo>
                  <a:lnTo>
                    <a:pt x="76895" y="574167"/>
                  </a:lnTo>
                  <a:lnTo>
                    <a:pt x="81534" y="521018"/>
                  </a:lnTo>
                  <a:close/>
                  <a:moveTo>
                    <a:pt x="287436" y="574167"/>
                  </a:moveTo>
                  <a:lnTo>
                    <a:pt x="191567" y="574167"/>
                  </a:lnTo>
                  <a:cubicBezTo>
                    <a:pt x="191576" y="549735"/>
                    <a:pt x="191614" y="529962"/>
                    <a:pt x="191719" y="521018"/>
                  </a:cubicBezTo>
                  <a:lnTo>
                    <a:pt x="282797" y="521018"/>
                  </a:lnTo>
                  <a:lnTo>
                    <a:pt x="287436" y="574167"/>
                  </a:lnTo>
                  <a:close/>
                  <a:moveTo>
                    <a:pt x="345281" y="501968"/>
                  </a:moveTo>
                  <a:lnTo>
                    <a:pt x="19050" y="501968"/>
                  </a:lnTo>
                  <a:lnTo>
                    <a:pt x="19050" y="476250"/>
                  </a:lnTo>
                  <a:lnTo>
                    <a:pt x="37557" y="476250"/>
                  </a:lnTo>
                  <a:lnTo>
                    <a:pt x="326765" y="476250"/>
                  </a:lnTo>
                  <a:lnTo>
                    <a:pt x="345272" y="476250"/>
                  </a:lnTo>
                  <a:lnTo>
                    <a:pt x="345272" y="50196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85CACAF-A7D8-4F92-92CF-1F5BEC93D9AC}"/>
              </a:ext>
            </a:extLst>
          </p:cNvPr>
          <p:cNvSpPr txBox="1"/>
          <p:nvPr/>
        </p:nvSpPr>
        <p:spPr>
          <a:xfrm>
            <a:off x="1064268" y="299961"/>
            <a:ext cx="5356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Neural Style</a:t>
            </a:r>
            <a:r>
              <a:rPr lang="ko-KR" altLang="en-US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  <a:r>
              <a:rPr lang="en-US" altLang="ko-KR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Transfer</a:t>
            </a:r>
            <a:endParaRPr lang="ko-KR" altLang="en-US" sz="28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F64957-BEBF-4D76-B4EC-65B51FBC22FA}"/>
              </a:ext>
            </a:extLst>
          </p:cNvPr>
          <p:cNvSpPr txBox="1"/>
          <p:nvPr/>
        </p:nvSpPr>
        <p:spPr>
          <a:xfrm>
            <a:off x="572367" y="1093185"/>
            <a:ext cx="5848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제주고딕" panose="02000300000000000000" pitchFamily="2" charset="-127"/>
                <a:ea typeface="제주고딕" panose="02000300000000000000" pitchFamily="2" charset="-127"/>
              </a:rPr>
              <a:t>Method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E0624ED-C4D2-4952-941F-B27B314EF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75" y="1539827"/>
            <a:ext cx="6475605" cy="1013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9139216-34DF-4B50-9B03-0A07FB6306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7" t="1288" r="197" b="53911"/>
          <a:stretch/>
        </p:blipFill>
        <p:spPr bwMode="auto">
          <a:xfrm>
            <a:off x="841173" y="2639056"/>
            <a:ext cx="3819525" cy="98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2EAB0D4-2777-439D-AF00-386EE6810BBD}"/>
              </a:ext>
            </a:extLst>
          </p:cNvPr>
          <p:cNvCxnSpPr>
            <a:cxnSpLocks/>
          </p:cNvCxnSpPr>
          <p:nvPr/>
        </p:nvCxnSpPr>
        <p:spPr>
          <a:xfrm>
            <a:off x="811763" y="1894114"/>
            <a:ext cx="0" cy="419878"/>
          </a:xfrm>
          <a:prstGeom prst="straightConnector1">
            <a:avLst/>
          </a:prstGeom>
          <a:ln w="57150">
            <a:solidFill>
              <a:srgbClr val="DF5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024C9BF-DFC6-4F9B-968B-B804E7D71FEB}"/>
              </a:ext>
            </a:extLst>
          </p:cNvPr>
          <p:cNvSpPr txBox="1"/>
          <p:nvPr/>
        </p:nvSpPr>
        <p:spPr>
          <a:xfrm>
            <a:off x="4720203" y="3971191"/>
            <a:ext cx="613965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제주명조" panose="02000300000000000000" pitchFamily="2" charset="-127"/>
                <a:ea typeface="제주명조" panose="02000300000000000000" pitchFamily="2" charset="-127"/>
              </a:rPr>
              <a:t>wl</a:t>
            </a:r>
            <a:r>
              <a:rPr lang="en-US" altLang="ko-KR" dirty="0">
                <a:latin typeface="제주명조" panose="02000300000000000000" pitchFamily="2" charset="-127"/>
                <a:ea typeface="제주명조" panose="02000300000000000000" pitchFamily="2" charset="-127"/>
              </a:rPr>
              <a:t>:</a:t>
            </a:r>
            <a:r>
              <a:rPr lang="ko-KR" altLang="en-US" dirty="0">
                <a:latin typeface="제주명조" panose="02000300000000000000" pitchFamily="2" charset="-127"/>
                <a:ea typeface="제주명조" panose="02000300000000000000" pitchFamily="2" charset="-127"/>
              </a:rPr>
              <a:t> 어떤 층을 활성화 시킬 것인지를 나타내 주는 가중치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FD816EC-5A98-4976-82C4-314898E9F533}"/>
              </a:ext>
            </a:extLst>
          </p:cNvPr>
          <p:cNvCxnSpPr>
            <a:cxnSpLocks/>
          </p:cNvCxnSpPr>
          <p:nvPr/>
        </p:nvCxnSpPr>
        <p:spPr>
          <a:xfrm>
            <a:off x="5533229" y="2295911"/>
            <a:ext cx="1472938" cy="0"/>
          </a:xfrm>
          <a:prstGeom prst="line">
            <a:avLst/>
          </a:prstGeom>
          <a:ln w="3810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8">
            <a:extLst>
              <a:ext uri="{FF2B5EF4-FFF2-40B4-BE49-F238E27FC236}">
                <a16:creationId xmlns:a16="http://schemas.microsoft.com/office/drawing/2014/main" id="{52CDED8D-5CA9-48A6-B9FF-D27B6819EA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53"/>
          <a:stretch/>
        </p:blipFill>
        <p:spPr bwMode="auto">
          <a:xfrm>
            <a:off x="393685" y="4651573"/>
            <a:ext cx="3819525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C901E69-0018-40B4-9F17-B9AE573BE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18" y="3765844"/>
            <a:ext cx="2124075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BF7B9D-5910-4984-A7C9-F02EC2E90706}"/>
              </a:ext>
            </a:extLst>
          </p:cNvPr>
          <p:cNvSpPr txBox="1"/>
          <p:nvPr/>
        </p:nvSpPr>
        <p:spPr>
          <a:xfrm>
            <a:off x="4719102" y="2902156"/>
            <a:ext cx="5783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제주명조" panose="02000300000000000000" pitchFamily="2" charset="-127"/>
                <a:ea typeface="제주명조" panose="02000300000000000000" pitchFamily="2" charset="-127"/>
              </a:rPr>
              <a:t>Gram Matrix : feature</a:t>
            </a:r>
            <a:r>
              <a:rPr lang="ko-KR" altLang="en-US" dirty="0">
                <a:latin typeface="제주명조" panose="02000300000000000000" pitchFamily="2" charset="-127"/>
                <a:ea typeface="제주명조" panose="02000300000000000000" pitchFamily="2" charset="-127"/>
              </a:rPr>
              <a:t>들을 서로 </a:t>
            </a:r>
            <a:r>
              <a:rPr lang="ko-KR" altLang="en-US" dirty="0" err="1">
                <a:latin typeface="제주명조" panose="02000300000000000000" pitchFamily="2" charset="-127"/>
                <a:ea typeface="제주명조" panose="02000300000000000000" pitchFamily="2" charset="-127"/>
              </a:rPr>
              <a:t>내적한</a:t>
            </a:r>
            <a:r>
              <a:rPr lang="ko-KR" altLang="en-US" dirty="0">
                <a:latin typeface="제주명조" panose="02000300000000000000" pitchFamily="2" charset="-127"/>
                <a:ea typeface="제주명조" panose="02000300000000000000" pitchFamily="2" charset="-127"/>
              </a:rPr>
              <a:t> 값들을 더함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A156F9-9398-4E9E-8B79-9FC2D7A130FF}"/>
              </a:ext>
            </a:extLst>
          </p:cNvPr>
          <p:cNvSpPr txBox="1"/>
          <p:nvPr/>
        </p:nvSpPr>
        <p:spPr>
          <a:xfrm>
            <a:off x="4720203" y="4821684"/>
            <a:ext cx="613965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G : generated   A : original Gram Matrix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0ABC2DA-4FCF-45EA-8249-6E0B05544166}"/>
              </a:ext>
            </a:extLst>
          </p:cNvPr>
          <p:cNvSpPr/>
          <p:nvPr/>
        </p:nvSpPr>
        <p:spPr>
          <a:xfrm>
            <a:off x="358812" y="5762683"/>
            <a:ext cx="5555851" cy="863814"/>
          </a:xfrm>
          <a:prstGeom prst="rect">
            <a:avLst/>
          </a:prstGeom>
          <a:solidFill>
            <a:srgbClr val="F2F4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58EADE-FBBA-4B71-BD47-398FF815ABEC}"/>
              </a:ext>
            </a:extLst>
          </p:cNvPr>
          <p:cNvSpPr txBox="1"/>
          <p:nvPr/>
        </p:nvSpPr>
        <p:spPr>
          <a:xfrm>
            <a:off x="1264714" y="6006119"/>
            <a:ext cx="6543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MSE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평균제곱오차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F4261733-442F-4D05-931F-C5D259CFA520}"/>
              </a:ext>
            </a:extLst>
          </p:cNvPr>
          <p:cNvSpPr/>
          <p:nvPr/>
        </p:nvSpPr>
        <p:spPr>
          <a:xfrm>
            <a:off x="591996" y="6006119"/>
            <a:ext cx="439534" cy="376942"/>
          </a:xfrm>
          <a:prstGeom prst="rightArrow">
            <a:avLst/>
          </a:prstGeom>
          <a:solidFill>
            <a:srgbClr val="A1D7D7"/>
          </a:solidFill>
          <a:ln>
            <a:solidFill>
              <a:srgbClr val="A1D7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114732-81F0-419B-A9CA-2121DDD5C9E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051" t="34470" r="64019" b="58798"/>
          <a:stretch/>
        </p:blipFill>
        <p:spPr>
          <a:xfrm>
            <a:off x="5964387" y="5631705"/>
            <a:ext cx="6139656" cy="106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572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>
            <a:extLst>
              <a:ext uri="{FF2B5EF4-FFF2-40B4-BE49-F238E27FC236}">
                <a16:creationId xmlns:a16="http://schemas.microsoft.com/office/drawing/2014/main" id="{6AF24340-8950-4DF1-B10C-416B545F5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676" y="1093185"/>
            <a:ext cx="10156004" cy="567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9C49033-AC62-4D81-B80E-BC6DDC923218}"/>
              </a:ext>
            </a:extLst>
          </p:cNvPr>
          <p:cNvCxnSpPr>
            <a:cxnSpLocks/>
          </p:cNvCxnSpPr>
          <p:nvPr/>
        </p:nvCxnSpPr>
        <p:spPr>
          <a:xfrm>
            <a:off x="1064268" y="827893"/>
            <a:ext cx="10745566" cy="0"/>
          </a:xfrm>
          <a:prstGeom prst="line">
            <a:avLst/>
          </a:prstGeom>
          <a:ln w="5715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4D30A374-5109-427A-91CD-5D6006626EB2}"/>
              </a:ext>
            </a:extLst>
          </p:cNvPr>
          <p:cNvGrpSpPr/>
          <p:nvPr/>
        </p:nvGrpSpPr>
        <p:grpSpPr>
          <a:xfrm>
            <a:off x="180232" y="108086"/>
            <a:ext cx="762000" cy="762000"/>
            <a:chOff x="4459393" y="904565"/>
            <a:chExt cx="762000" cy="762000"/>
          </a:xfrm>
        </p:grpSpPr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14FF68D6-A21B-45CD-A5A4-621C55641F58}"/>
                </a:ext>
              </a:extLst>
            </p:cNvPr>
            <p:cNvSpPr/>
            <p:nvPr/>
          </p:nvSpPr>
          <p:spPr>
            <a:xfrm>
              <a:off x="4459393" y="904565"/>
              <a:ext cx="364331" cy="762000"/>
            </a:xfrm>
            <a:custGeom>
              <a:avLst/>
              <a:gdLst>
                <a:gd name="connsiteX0" fmla="*/ 354806 w 364331"/>
                <a:gd name="connsiteY0" fmla="*/ 521018 h 762000"/>
                <a:gd name="connsiteX1" fmla="*/ 364331 w 364331"/>
                <a:gd name="connsiteY1" fmla="*/ 511493 h 762000"/>
                <a:gd name="connsiteX2" fmla="*/ 364331 w 364331"/>
                <a:gd name="connsiteY2" fmla="*/ 466725 h 762000"/>
                <a:gd name="connsiteX3" fmla="*/ 354806 w 364331"/>
                <a:gd name="connsiteY3" fmla="*/ 457200 h 762000"/>
                <a:gd name="connsiteX4" fmla="*/ 336299 w 364331"/>
                <a:gd name="connsiteY4" fmla="*/ 457200 h 762000"/>
                <a:gd name="connsiteX5" fmla="*/ 336299 w 364331"/>
                <a:gd name="connsiteY5" fmla="*/ 92421 h 762000"/>
                <a:gd name="connsiteX6" fmla="*/ 326774 w 364331"/>
                <a:gd name="connsiteY6" fmla="*/ 82896 h 762000"/>
                <a:gd name="connsiteX7" fmla="*/ 191691 w 364331"/>
                <a:gd name="connsiteY7" fmla="*/ 82896 h 762000"/>
                <a:gd name="connsiteX8" fmla="*/ 191691 w 364331"/>
                <a:gd name="connsiteY8" fmla="*/ 9525 h 762000"/>
                <a:gd name="connsiteX9" fmla="*/ 182166 w 364331"/>
                <a:gd name="connsiteY9" fmla="*/ 0 h 762000"/>
                <a:gd name="connsiteX10" fmla="*/ 172641 w 364331"/>
                <a:gd name="connsiteY10" fmla="*/ 9525 h 762000"/>
                <a:gd name="connsiteX11" fmla="*/ 172641 w 364331"/>
                <a:gd name="connsiteY11" fmla="*/ 82896 h 762000"/>
                <a:gd name="connsiteX12" fmla="*/ 37557 w 364331"/>
                <a:gd name="connsiteY12" fmla="*/ 82896 h 762000"/>
                <a:gd name="connsiteX13" fmla="*/ 28032 w 364331"/>
                <a:gd name="connsiteY13" fmla="*/ 92421 h 762000"/>
                <a:gd name="connsiteX14" fmla="*/ 28032 w 364331"/>
                <a:gd name="connsiteY14" fmla="*/ 457200 h 762000"/>
                <a:gd name="connsiteX15" fmla="*/ 9525 w 364331"/>
                <a:gd name="connsiteY15" fmla="*/ 457200 h 762000"/>
                <a:gd name="connsiteX16" fmla="*/ 0 w 364331"/>
                <a:gd name="connsiteY16" fmla="*/ 466725 h 762000"/>
                <a:gd name="connsiteX17" fmla="*/ 0 w 364331"/>
                <a:gd name="connsiteY17" fmla="*/ 511493 h 762000"/>
                <a:gd name="connsiteX18" fmla="*/ 9525 w 364331"/>
                <a:gd name="connsiteY18" fmla="*/ 521018 h 762000"/>
                <a:gd name="connsiteX19" fmla="*/ 62408 w 364331"/>
                <a:gd name="connsiteY19" fmla="*/ 521018 h 762000"/>
                <a:gd name="connsiteX20" fmla="*/ 57769 w 364331"/>
                <a:gd name="connsiteY20" fmla="*/ 574167 h 762000"/>
                <a:gd name="connsiteX21" fmla="*/ 45682 w 364331"/>
                <a:gd name="connsiteY21" fmla="*/ 574167 h 762000"/>
                <a:gd name="connsiteX22" fmla="*/ 36157 w 364331"/>
                <a:gd name="connsiteY22" fmla="*/ 583692 h 762000"/>
                <a:gd name="connsiteX23" fmla="*/ 45682 w 364331"/>
                <a:gd name="connsiteY23" fmla="*/ 593217 h 762000"/>
                <a:gd name="connsiteX24" fmla="*/ 56102 w 364331"/>
                <a:gd name="connsiteY24" fmla="*/ 593217 h 762000"/>
                <a:gd name="connsiteX25" fmla="*/ 42281 w 364331"/>
                <a:gd name="connsiteY25" fmla="*/ 751646 h 762000"/>
                <a:gd name="connsiteX26" fmla="*/ 50940 w 364331"/>
                <a:gd name="connsiteY26" fmla="*/ 761962 h 762000"/>
                <a:gd name="connsiteX27" fmla="*/ 51778 w 364331"/>
                <a:gd name="connsiteY27" fmla="*/ 762000 h 762000"/>
                <a:gd name="connsiteX28" fmla="*/ 61255 w 364331"/>
                <a:gd name="connsiteY28" fmla="*/ 753304 h 762000"/>
                <a:gd name="connsiteX29" fmla="*/ 75228 w 364331"/>
                <a:gd name="connsiteY29" fmla="*/ 593217 h 762000"/>
                <a:gd name="connsiteX30" fmla="*/ 172517 w 364331"/>
                <a:gd name="connsiteY30" fmla="*/ 593217 h 762000"/>
                <a:gd name="connsiteX31" fmla="*/ 172755 w 364331"/>
                <a:gd name="connsiteY31" fmla="*/ 752504 h 762000"/>
                <a:gd name="connsiteX32" fmla="*/ 182280 w 364331"/>
                <a:gd name="connsiteY32" fmla="*/ 762000 h 762000"/>
                <a:gd name="connsiteX33" fmla="*/ 182309 w 364331"/>
                <a:gd name="connsiteY33" fmla="*/ 762000 h 762000"/>
                <a:gd name="connsiteX34" fmla="*/ 191805 w 364331"/>
                <a:gd name="connsiteY34" fmla="*/ 752446 h 762000"/>
                <a:gd name="connsiteX35" fmla="*/ 191567 w 364331"/>
                <a:gd name="connsiteY35" fmla="*/ 593217 h 762000"/>
                <a:gd name="connsiteX36" fmla="*/ 289093 w 364331"/>
                <a:gd name="connsiteY36" fmla="*/ 593217 h 762000"/>
                <a:gd name="connsiteX37" fmla="*/ 303057 w 364331"/>
                <a:gd name="connsiteY37" fmla="*/ 753304 h 762000"/>
                <a:gd name="connsiteX38" fmla="*/ 312534 w 364331"/>
                <a:gd name="connsiteY38" fmla="*/ 762000 h 762000"/>
                <a:gd name="connsiteX39" fmla="*/ 313373 w 364331"/>
                <a:gd name="connsiteY39" fmla="*/ 761962 h 762000"/>
                <a:gd name="connsiteX40" fmla="*/ 322031 w 364331"/>
                <a:gd name="connsiteY40" fmla="*/ 751646 h 762000"/>
                <a:gd name="connsiteX41" fmla="*/ 308220 w 364331"/>
                <a:gd name="connsiteY41" fmla="*/ 593217 h 762000"/>
                <a:gd name="connsiteX42" fmla="*/ 318640 w 364331"/>
                <a:gd name="connsiteY42" fmla="*/ 593217 h 762000"/>
                <a:gd name="connsiteX43" fmla="*/ 328165 w 364331"/>
                <a:gd name="connsiteY43" fmla="*/ 583692 h 762000"/>
                <a:gd name="connsiteX44" fmla="*/ 318640 w 364331"/>
                <a:gd name="connsiteY44" fmla="*/ 574167 h 762000"/>
                <a:gd name="connsiteX45" fmla="*/ 306562 w 364331"/>
                <a:gd name="connsiteY45" fmla="*/ 574167 h 762000"/>
                <a:gd name="connsiteX46" fmla="*/ 301923 w 364331"/>
                <a:gd name="connsiteY46" fmla="*/ 521018 h 762000"/>
                <a:gd name="connsiteX47" fmla="*/ 354806 w 364331"/>
                <a:gd name="connsiteY47" fmla="*/ 521018 h 762000"/>
                <a:gd name="connsiteX48" fmla="*/ 47082 w 364331"/>
                <a:gd name="connsiteY48" fmla="*/ 101946 h 762000"/>
                <a:gd name="connsiteX49" fmla="*/ 317240 w 364331"/>
                <a:gd name="connsiteY49" fmla="*/ 101946 h 762000"/>
                <a:gd name="connsiteX50" fmla="*/ 317240 w 364331"/>
                <a:gd name="connsiteY50" fmla="*/ 457200 h 762000"/>
                <a:gd name="connsiteX51" fmla="*/ 47082 w 364331"/>
                <a:gd name="connsiteY51" fmla="*/ 457200 h 762000"/>
                <a:gd name="connsiteX52" fmla="*/ 47082 w 364331"/>
                <a:gd name="connsiteY52" fmla="*/ 101946 h 762000"/>
                <a:gd name="connsiteX53" fmla="*/ 19050 w 364331"/>
                <a:gd name="connsiteY53" fmla="*/ 476250 h 762000"/>
                <a:gd name="connsiteX54" fmla="*/ 37557 w 364331"/>
                <a:gd name="connsiteY54" fmla="*/ 476250 h 762000"/>
                <a:gd name="connsiteX55" fmla="*/ 326765 w 364331"/>
                <a:gd name="connsiteY55" fmla="*/ 476250 h 762000"/>
                <a:gd name="connsiteX56" fmla="*/ 345272 w 364331"/>
                <a:gd name="connsiteY56" fmla="*/ 476250 h 762000"/>
                <a:gd name="connsiteX57" fmla="*/ 345272 w 364331"/>
                <a:gd name="connsiteY57" fmla="*/ 501968 h 762000"/>
                <a:gd name="connsiteX58" fmla="*/ 19040 w 364331"/>
                <a:gd name="connsiteY58" fmla="*/ 501968 h 762000"/>
                <a:gd name="connsiteX59" fmla="*/ 19040 w 364331"/>
                <a:gd name="connsiteY59" fmla="*/ 476250 h 762000"/>
                <a:gd name="connsiteX60" fmla="*/ 81534 w 364331"/>
                <a:gd name="connsiteY60" fmla="*/ 521018 h 762000"/>
                <a:gd name="connsiteX61" fmla="*/ 172679 w 364331"/>
                <a:gd name="connsiteY61" fmla="*/ 521018 h 762000"/>
                <a:gd name="connsiteX62" fmla="*/ 172526 w 364331"/>
                <a:gd name="connsiteY62" fmla="*/ 574167 h 762000"/>
                <a:gd name="connsiteX63" fmla="*/ 76895 w 364331"/>
                <a:gd name="connsiteY63" fmla="*/ 574167 h 762000"/>
                <a:gd name="connsiteX64" fmla="*/ 81534 w 364331"/>
                <a:gd name="connsiteY64" fmla="*/ 521018 h 762000"/>
                <a:gd name="connsiteX65" fmla="*/ 287436 w 364331"/>
                <a:gd name="connsiteY65" fmla="*/ 574167 h 762000"/>
                <a:gd name="connsiteX66" fmla="*/ 191567 w 364331"/>
                <a:gd name="connsiteY66" fmla="*/ 574167 h 762000"/>
                <a:gd name="connsiteX67" fmla="*/ 191719 w 364331"/>
                <a:gd name="connsiteY67" fmla="*/ 521018 h 762000"/>
                <a:gd name="connsiteX68" fmla="*/ 282797 w 364331"/>
                <a:gd name="connsiteY68" fmla="*/ 521018 h 762000"/>
                <a:gd name="connsiteX69" fmla="*/ 287436 w 364331"/>
                <a:gd name="connsiteY69" fmla="*/ 574167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4331" h="762000">
                  <a:moveTo>
                    <a:pt x="354806" y="521018"/>
                  </a:moveTo>
                  <a:cubicBezTo>
                    <a:pt x="360074" y="521018"/>
                    <a:pt x="364331" y="516760"/>
                    <a:pt x="364331" y="511493"/>
                  </a:cubicBezTo>
                  <a:lnTo>
                    <a:pt x="364331" y="466725"/>
                  </a:lnTo>
                  <a:cubicBezTo>
                    <a:pt x="364331" y="461458"/>
                    <a:pt x="360074" y="457200"/>
                    <a:pt x="354806" y="457200"/>
                  </a:cubicBezTo>
                  <a:lnTo>
                    <a:pt x="336299" y="457200"/>
                  </a:lnTo>
                  <a:lnTo>
                    <a:pt x="336299" y="92421"/>
                  </a:lnTo>
                  <a:cubicBezTo>
                    <a:pt x="336299" y="87154"/>
                    <a:pt x="332042" y="82896"/>
                    <a:pt x="326774" y="82896"/>
                  </a:cubicBezTo>
                  <a:lnTo>
                    <a:pt x="191691" y="82896"/>
                  </a:lnTo>
                  <a:lnTo>
                    <a:pt x="191691" y="9525"/>
                  </a:lnTo>
                  <a:cubicBezTo>
                    <a:pt x="191691" y="4258"/>
                    <a:pt x="187433" y="0"/>
                    <a:pt x="182166" y="0"/>
                  </a:cubicBezTo>
                  <a:cubicBezTo>
                    <a:pt x="176898" y="0"/>
                    <a:pt x="172641" y="4258"/>
                    <a:pt x="172641" y="9525"/>
                  </a:cubicBezTo>
                  <a:lnTo>
                    <a:pt x="172641" y="82896"/>
                  </a:lnTo>
                  <a:lnTo>
                    <a:pt x="37557" y="82896"/>
                  </a:lnTo>
                  <a:cubicBezTo>
                    <a:pt x="32290" y="82896"/>
                    <a:pt x="28032" y="87154"/>
                    <a:pt x="28032" y="92421"/>
                  </a:cubicBezTo>
                  <a:lnTo>
                    <a:pt x="28032" y="457200"/>
                  </a:lnTo>
                  <a:lnTo>
                    <a:pt x="9525" y="457200"/>
                  </a:lnTo>
                  <a:cubicBezTo>
                    <a:pt x="4258" y="457200"/>
                    <a:pt x="0" y="461458"/>
                    <a:pt x="0" y="466725"/>
                  </a:cubicBezTo>
                  <a:lnTo>
                    <a:pt x="0" y="511493"/>
                  </a:lnTo>
                  <a:cubicBezTo>
                    <a:pt x="0" y="516760"/>
                    <a:pt x="4258" y="521018"/>
                    <a:pt x="9525" y="521018"/>
                  </a:cubicBezTo>
                  <a:lnTo>
                    <a:pt x="62408" y="521018"/>
                  </a:lnTo>
                  <a:lnTo>
                    <a:pt x="57769" y="574167"/>
                  </a:lnTo>
                  <a:lnTo>
                    <a:pt x="45682" y="574167"/>
                  </a:lnTo>
                  <a:cubicBezTo>
                    <a:pt x="40415" y="574167"/>
                    <a:pt x="36157" y="578425"/>
                    <a:pt x="36157" y="583692"/>
                  </a:cubicBezTo>
                  <a:cubicBezTo>
                    <a:pt x="36157" y="588959"/>
                    <a:pt x="40415" y="593217"/>
                    <a:pt x="45682" y="593217"/>
                  </a:cubicBezTo>
                  <a:lnTo>
                    <a:pt x="56102" y="593217"/>
                  </a:lnTo>
                  <a:lnTo>
                    <a:pt x="42281" y="751646"/>
                  </a:lnTo>
                  <a:cubicBezTo>
                    <a:pt x="41824" y="756885"/>
                    <a:pt x="45701" y="761505"/>
                    <a:pt x="50940" y="761962"/>
                  </a:cubicBezTo>
                  <a:cubicBezTo>
                    <a:pt x="51216" y="761991"/>
                    <a:pt x="51502" y="762000"/>
                    <a:pt x="51778" y="762000"/>
                  </a:cubicBezTo>
                  <a:cubicBezTo>
                    <a:pt x="56664" y="762000"/>
                    <a:pt x="60827" y="758257"/>
                    <a:pt x="61255" y="753304"/>
                  </a:cubicBezTo>
                  <a:lnTo>
                    <a:pt x="75228" y="593217"/>
                  </a:lnTo>
                  <a:lnTo>
                    <a:pt x="172517" y="593217"/>
                  </a:lnTo>
                  <a:cubicBezTo>
                    <a:pt x="172536" y="660216"/>
                    <a:pt x="172745" y="746789"/>
                    <a:pt x="172755" y="752504"/>
                  </a:cubicBezTo>
                  <a:cubicBezTo>
                    <a:pt x="172764" y="757752"/>
                    <a:pt x="177032" y="762000"/>
                    <a:pt x="182280" y="762000"/>
                  </a:cubicBezTo>
                  <a:cubicBezTo>
                    <a:pt x="182289" y="762000"/>
                    <a:pt x="182299" y="762000"/>
                    <a:pt x="182309" y="762000"/>
                  </a:cubicBezTo>
                  <a:cubicBezTo>
                    <a:pt x="187566" y="761991"/>
                    <a:pt x="191814" y="757714"/>
                    <a:pt x="191805" y="752446"/>
                  </a:cubicBezTo>
                  <a:cubicBezTo>
                    <a:pt x="191795" y="751037"/>
                    <a:pt x="191586" y="661711"/>
                    <a:pt x="191567" y="593217"/>
                  </a:cubicBezTo>
                  <a:lnTo>
                    <a:pt x="289093" y="593217"/>
                  </a:lnTo>
                  <a:lnTo>
                    <a:pt x="303057" y="753304"/>
                  </a:lnTo>
                  <a:cubicBezTo>
                    <a:pt x="303486" y="758266"/>
                    <a:pt x="307638" y="762000"/>
                    <a:pt x="312534" y="762000"/>
                  </a:cubicBezTo>
                  <a:cubicBezTo>
                    <a:pt x="312811" y="762000"/>
                    <a:pt x="313096" y="761991"/>
                    <a:pt x="313373" y="761962"/>
                  </a:cubicBezTo>
                  <a:cubicBezTo>
                    <a:pt x="318611" y="761505"/>
                    <a:pt x="322488" y="756885"/>
                    <a:pt x="322031" y="751646"/>
                  </a:cubicBezTo>
                  <a:lnTo>
                    <a:pt x="308220" y="593217"/>
                  </a:lnTo>
                  <a:lnTo>
                    <a:pt x="318640" y="593217"/>
                  </a:lnTo>
                  <a:cubicBezTo>
                    <a:pt x="323907" y="593217"/>
                    <a:pt x="328165" y="588959"/>
                    <a:pt x="328165" y="583692"/>
                  </a:cubicBezTo>
                  <a:cubicBezTo>
                    <a:pt x="328165" y="578425"/>
                    <a:pt x="323907" y="574167"/>
                    <a:pt x="318640" y="574167"/>
                  </a:cubicBezTo>
                  <a:lnTo>
                    <a:pt x="306562" y="574167"/>
                  </a:lnTo>
                  <a:lnTo>
                    <a:pt x="301923" y="521018"/>
                  </a:lnTo>
                  <a:lnTo>
                    <a:pt x="354806" y="521018"/>
                  </a:lnTo>
                  <a:close/>
                  <a:moveTo>
                    <a:pt x="47082" y="101946"/>
                  </a:moveTo>
                  <a:lnTo>
                    <a:pt x="317240" y="101946"/>
                  </a:lnTo>
                  <a:lnTo>
                    <a:pt x="317240" y="457200"/>
                  </a:lnTo>
                  <a:lnTo>
                    <a:pt x="47082" y="457200"/>
                  </a:lnTo>
                  <a:lnTo>
                    <a:pt x="47082" y="101946"/>
                  </a:lnTo>
                  <a:close/>
                  <a:moveTo>
                    <a:pt x="19050" y="476250"/>
                  </a:moveTo>
                  <a:lnTo>
                    <a:pt x="37557" y="476250"/>
                  </a:lnTo>
                  <a:lnTo>
                    <a:pt x="326765" y="476250"/>
                  </a:lnTo>
                  <a:lnTo>
                    <a:pt x="345272" y="476250"/>
                  </a:lnTo>
                  <a:lnTo>
                    <a:pt x="345272" y="501968"/>
                  </a:lnTo>
                  <a:lnTo>
                    <a:pt x="19040" y="501968"/>
                  </a:lnTo>
                  <a:lnTo>
                    <a:pt x="19040" y="476250"/>
                  </a:lnTo>
                  <a:close/>
                  <a:moveTo>
                    <a:pt x="81534" y="521018"/>
                  </a:moveTo>
                  <a:lnTo>
                    <a:pt x="172679" y="521018"/>
                  </a:lnTo>
                  <a:cubicBezTo>
                    <a:pt x="172574" y="530419"/>
                    <a:pt x="172536" y="550078"/>
                    <a:pt x="172526" y="574167"/>
                  </a:cubicBezTo>
                  <a:lnTo>
                    <a:pt x="76895" y="574167"/>
                  </a:lnTo>
                  <a:lnTo>
                    <a:pt x="81534" y="521018"/>
                  </a:lnTo>
                  <a:close/>
                  <a:moveTo>
                    <a:pt x="287436" y="574167"/>
                  </a:moveTo>
                  <a:lnTo>
                    <a:pt x="191567" y="574167"/>
                  </a:lnTo>
                  <a:cubicBezTo>
                    <a:pt x="191576" y="549735"/>
                    <a:pt x="191614" y="529962"/>
                    <a:pt x="191719" y="521018"/>
                  </a:cubicBezTo>
                  <a:lnTo>
                    <a:pt x="282797" y="521018"/>
                  </a:lnTo>
                  <a:lnTo>
                    <a:pt x="287436" y="5741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8AB713BA-5C74-4158-8310-C76A6F2749DA}"/>
                </a:ext>
              </a:extLst>
            </p:cNvPr>
            <p:cNvSpPr/>
            <p:nvPr/>
          </p:nvSpPr>
          <p:spPr>
            <a:xfrm>
              <a:off x="4857062" y="904565"/>
              <a:ext cx="364331" cy="762000"/>
            </a:xfrm>
            <a:custGeom>
              <a:avLst/>
              <a:gdLst>
                <a:gd name="connsiteX0" fmla="*/ 364331 w 364331"/>
                <a:gd name="connsiteY0" fmla="*/ 466725 h 762000"/>
                <a:gd name="connsiteX1" fmla="*/ 354806 w 364331"/>
                <a:gd name="connsiteY1" fmla="*/ 457200 h 762000"/>
                <a:gd name="connsiteX2" fmla="*/ 336299 w 364331"/>
                <a:gd name="connsiteY2" fmla="*/ 457200 h 762000"/>
                <a:gd name="connsiteX3" fmla="*/ 336299 w 364331"/>
                <a:gd name="connsiteY3" fmla="*/ 92421 h 762000"/>
                <a:gd name="connsiteX4" fmla="*/ 326774 w 364331"/>
                <a:gd name="connsiteY4" fmla="*/ 82896 h 762000"/>
                <a:gd name="connsiteX5" fmla="*/ 191691 w 364331"/>
                <a:gd name="connsiteY5" fmla="*/ 82896 h 762000"/>
                <a:gd name="connsiteX6" fmla="*/ 191691 w 364331"/>
                <a:gd name="connsiteY6" fmla="*/ 9525 h 762000"/>
                <a:gd name="connsiteX7" fmla="*/ 182166 w 364331"/>
                <a:gd name="connsiteY7" fmla="*/ 0 h 762000"/>
                <a:gd name="connsiteX8" fmla="*/ 172641 w 364331"/>
                <a:gd name="connsiteY8" fmla="*/ 9525 h 762000"/>
                <a:gd name="connsiteX9" fmla="*/ 172641 w 364331"/>
                <a:gd name="connsiteY9" fmla="*/ 82896 h 762000"/>
                <a:gd name="connsiteX10" fmla="*/ 37557 w 364331"/>
                <a:gd name="connsiteY10" fmla="*/ 82896 h 762000"/>
                <a:gd name="connsiteX11" fmla="*/ 28032 w 364331"/>
                <a:gd name="connsiteY11" fmla="*/ 92421 h 762000"/>
                <a:gd name="connsiteX12" fmla="*/ 28032 w 364331"/>
                <a:gd name="connsiteY12" fmla="*/ 457200 h 762000"/>
                <a:gd name="connsiteX13" fmla="*/ 9525 w 364331"/>
                <a:gd name="connsiteY13" fmla="*/ 457200 h 762000"/>
                <a:gd name="connsiteX14" fmla="*/ 0 w 364331"/>
                <a:gd name="connsiteY14" fmla="*/ 466725 h 762000"/>
                <a:gd name="connsiteX15" fmla="*/ 0 w 364331"/>
                <a:gd name="connsiteY15" fmla="*/ 511493 h 762000"/>
                <a:gd name="connsiteX16" fmla="*/ 9525 w 364331"/>
                <a:gd name="connsiteY16" fmla="*/ 521018 h 762000"/>
                <a:gd name="connsiteX17" fmla="*/ 62408 w 364331"/>
                <a:gd name="connsiteY17" fmla="*/ 521018 h 762000"/>
                <a:gd name="connsiteX18" fmla="*/ 57769 w 364331"/>
                <a:gd name="connsiteY18" fmla="*/ 574167 h 762000"/>
                <a:gd name="connsiteX19" fmla="*/ 45682 w 364331"/>
                <a:gd name="connsiteY19" fmla="*/ 574167 h 762000"/>
                <a:gd name="connsiteX20" fmla="*/ 36157 w 364331"/>
                <a:gd name="connsiteY20" fmla="*/ 583692 h 762000"/>
                <a:gd name="connsiteX21" fmla="*/ 45682 w 364331"/>
                <a:gd name="connsiteY21" fmla="*/ 593217 h 762000"/>
                <a:gd name="connsiteX22" fmla="*/ 56102 w 364331"/>
                <a:gd name="connsiteY22" fmla="*/ 593217 h 762000"/>
                <a:gd name="connsiteX23" fmla="*/ 42281 w 364331"/>
                <a:gd name="connsiteY23" fmla="*/ 751646 h 762000"/>
                <a:gd name="connsiteX24" fmla="*/ 50940 w 364331"/>
                <a:gd name="connsiteY24" fmla="*/ 761962 h 762000"/>
                <a:gd name="connsiteX25" fmla="*/ 51778 w 364331"/>
                <a:gd name="connsiteY25" fmla="*/ 762000 h 762000"/>
                <a:gd name="connsiteX26" fmla="*/ 61255 w 364331"/>
                <a:gd name="connsiteY26" fmla="*/ 753304 h 762000"/>
                <a:gd name="connsiteX27" fmla="*/ 75228 w 364331"/>
                <a:gd name="connsiteY27" fmla="*/ 593217 h 762000"/>
                <a:gd name="connsiteX28" fmla="*/ 172517 w 364331"/>
                <a:gd name="connsiteY28" fmla="*/ 593217 h 762000"/>
                <a:gd name="connsiteX29" fmla="*/ 172755 w 364331"/>
                <a:gd name="connsiteY29" fmla="*/ 752504 h 762000"/>
                <a:gd name="connsiteX30" fmla="*/ 182280 w 364331"/>
                <a:gd name="connsiteY30" fmla="*/ 762000 h 762000"/>
                <a:gd name="connsiteX31" fmla="*/ 182309 w 364331"/>
                <a:gd name="connsiteY31" fmla="*/ 762000 h 762000"/>
                <a:gd name="connsiteX32" fmla="*/ 191805 w 364331"/>
                <a:gd name="connsiteY32" fmla="*/ 752446 h 762000"/>
                <a:gd name="connsiteX33" fmla="*/ 191567 w 364331"/>
                <a:gd name="connsiteY33" fmla="*/ 593217 h 762000"/>
                <a:gd name="connsiteX34" fmla="*/ 289093 w 364331"/>
                <a:gd name="connsiteY34" fmla="*/ 593217 h 762000"/>
                <a:gd name="connsiteX35" fmla="*/ 303057 w 364331"/>
                <a:gd name="connsiteY35" fmla="*/ 753304 h 762000"/>
                <a:gd name="connsiteX36" fmla="*/ 312534 w 364331"/>
                <a:gd name="connsiteY36" fmla="*/ 762000 h 762000"/>
                <a:gd name="connsiteX37" fmla="*/ 313373 w 364331"/>
                <a:gd name="connsiteY37" fmla="*/ 761962 h 762000"/>
                <a:gd name="connsiteX38" fmla="*/ 322031 w 364331"/>
                <a:gd name="connsiteY38" fmla="*/ 751646 h 762000"/>
                <a:gd name="connsiteX39" fmla="*/ 308220 w 364331"/>
                <a:gd name="connsiteY39" fmla="*/ 593217 h 762000"/>
                <a:gd name="connsiteX40" fmla="*/ 318640 w 364331"/>
                <a:gd name="connsiteY40" fmla="*/ 593217 h 762000"/>
                <a:gd name="connsiteX41" fmla="*/ 328165 w 364331"/>
                <a:gd name="connsiteY41" fmla="*/ 583692 h 762000"/>
                <a:gd name="connsiteX42" fmla="*/ 318640 w 364331"/>
                <a:gd name="connsiteY42" fmla="*/ 574167 h 762000"/>
                <a:gd name="connsiteX43" fmla="*/ 306562 w 364331"/>
                <a:gd name="connsiteY43" fmla="*/ 574167 h 762000"/>
                <a:gd name="connsiteX44" fmla="*/ 301923 w 364331"/>
                <a:gd name="connsiteY44" fmla="*/ 521018 h 762000"/>
                <a:gd name="connsiteX45" fmla="*/ 354806 w 364331"/>
                <a:gd name="connsiteY45" fmla="*/ 521018 h 762000"/>
                <a:gd name="connsiteX46" fmla="*/ 364331 w 364331"/>
                <a:gd name="connsiteY46" fmla="*/ 511493 h 762000"/>
                <a:gd name="connsiteX47" fmla="*/ 364331 w 364331"/>
                <a:gd name="connsiteY47" fmla="*/ 466725 h 762000"/>
                <a:gd name="connsiteX48" fmla="*/ 47082 w 364331"/>
                <a:gd name="connsiteY48" fmla="*/ 101946 h 762000"/>
                <a:gd name="connsiteX49" fmla="*/ 317240 w 364331"/>
                <a:gd name="connsiteY49" fmla="*/ 101946 h 762000"/>
                <a:gd name="connsiteX50" fmla="*/ 317240 w 364331"/>
                <a:gd name="connsiteY50" fmla="*/ 457200 h 762000"/>
                <a:gd name="connsiteX51" fmla="*/ 47082 w 364331"/>
                <a:gd name="connsiteY51" fmla="*/ 457200 h 762000"/>
                <a:gd name="connsiteX52" fmla="*/ 47082 w 364331"/>
                <a:gd name="connsiteY52" fmla="*/ 101946 h 762000"/>
                <a:gd name="connsiteX53" fmla="*/ 81534 w 364331"/>
                <a:gd name="connsiteY53" fmla="*/ 521018 h 762000"/>
                <a:gd name="connsiteX54" fmla="*/ 172679 w 364331"/>
                <a:gd name="connsiteY54" fmla="*/ 521018 h 762000"/>
                <a:gd name="connsiteX55" fmla="*/ 172526 w 364331"/>
                <a:gd name="connsiteY55" fmla="*/ 574167 h 762000"/>
                <a:gd name="connsiteX56" fmla="*/ 76895 w 364331"/>
                <a:gd name="connsiteY56" fmla="*/ 574167 h 762000"/>
                <a:gd name="connsiteX57" fmla="*/ 81534 w 364331"/>
                <a:gd name="connsiteY57" fmla="*/ 521018 h 762000"/>
                <a:gd name="connsiteX58" fmla="*/ 287436 w 364331"/>
                <a:gd name="connsiteY58" fmla="*/ 574167 h 762000"/>
                <a:gd name="connsiteX59" fmla="*/ 191567 w 364331"/>
                <a:gd name="connsiteY59" fmla="*/ 574167 h 762000"/>
                <a:gd name="connsiteX60" fmla="*/ 191719 w 364331"/>
                <a:gd name="connsiteY60" fmla="*/ 521018 h 762000"/>
                <a:gd name="connsiteX61" fmla="*/ 282797 w 364331"/>
                <a:gd name="connsiteY61" fmla="*/ 521018 h 762000"/>
                <a:gd name="connsiteX62" fmla="*/ 287436 w 364331"/>
                <a:gd name="connsiteY62" fmla="*/ 574167 h 762000"/>
                <a:gd name="connsiteX63" fmla="*/ 345281 w 364331"/>
                <a:gd name="connsiteY63" fmla="*/ 501968 h 762000"/>
                <a:gd name="connsiteX64" fmla="*/ 19050 w 364331"/>
                <a:gd name="connsiteY64" fmla="*/ 501968 h 762000"/>
                <a:gd name="connsiteX65" fmla="*/ 19050 w 364331"/>
                <a:gd name="connsiteY65" fmla="*/ 476250 h 762000"/>
                <a:gd name="connsiteX66" fmla="*/ 37557 w 364331"/>
                <a:gd name="connsiteY66" fmla="*/ 476250 h 762000"/>
                <a:gd name="connsiteX67" fmla="*/ 326765 w 364331"/>
                <a:gd name="connsiteY67" fmla="*/ 476250 h 762000"/>
                <a:gd name="connsiteX68" fmla="*/ 345272 w 364331"/>
                <a:gd name="connsiteY68" fmla="*/ 476250 h 762000"/>
                <a:gd name="connsiteX69" fmla="*/ 345272 w 364331"/>
                <a:gd name="connsiteY69" fmla="*/ 501968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4331" h="762000">
                  <a:moveTo>
                    <a:pt x="364331" y="466725"/>
                  </a:moveTo>
                  <a:cubicBezTo>
                    <a:pt x="364331" y="461458"/>
                    <a:pt x="360074" y="457200"/>
                    <a:pt x="354806" y="457200"/>
                  </a:cubicBezTo>
                  <a:lnTo>
                    <a:pt x="336299" y="457200"/>
                  </a:lnTo>
                  <a:lnTo>
                    <a:pt x="336299" y="92421"/>
                  </a:lnTo>
                  <a:cubicBezTo>
                    <a:pt x="336299" y="87154"/>
                    <a:pt x="332042" y="82896"/>
                    <a:pt x="326774" y="82896"/>
                  </a:cubicBezTo>
                  <a:lnTo>
                    <a:pt x="191691" y="82896"/>
                  </a:lnTo>
                  <a:lnTo>
                    <a:pt x="191691" y="9525"/>
                  </a:lnTo>
                  <a:cubicBezTo>
                    <a:pt x="191691" y="4258"/>
                    <a:pt x="187433" y="0"/>
                    <a:pt x="182166" y="0"/>
                  </a:cubicBezTo>
                  <a:cubicBezTo>
                    <a:pt x="176898" y="0"/>
                    <a:pt x="172641" y="4258"/>
                    <a:pt x="172641" y="9525"/>
                  </a:cubicBezTo>
                  <a:lnTo>
                    <a:pt x="172641" y="82896"/>
                  </a:lnTo>
                  <a:lnTo>
                    <a:pt x="37557" y="82896"/>
                  </a:lnTo>
                  <a:cubicBezTo>
                    <a:pt x="32290" y="82896"/>
                    <a:pt x="28032" y="87154"/>
                    <a:pt x="28032" y="92421"/>
                  </a:cubicBezTo>
                  <a:lnTo>
                    <a:pt x="28032" y="457200"/>
                  </a:lnTo>
                  <a:lnTo>
                    <a:pt x="9525" y="457200"/>
                  </a:lnTo>
                  <a:cubicBezTo>
                    <a:pt x="4258" y="457200"/>
                    <a:pt x="0" y="461458"/>
                    <a:pt x="0" y="466725"/>
                  </a:cubicBezTo>
                  <a:lnTo>
                    <a:pt x="0" y="511493"/>
                  </a:lnTo>
                  <a:cubicBezTo>
                    <a:pt x="0" y="516760"/>
                    <a:pt x="4258" y="521018"/>
                    <a:pt x="9525" y="521018"/>
                  </a:cubicBezTo>
                  <a:lnTo>
                    <a:pt x="62408" y="521018"/>
                  </a:lnTo>
                  <a:lnTo>
                    <a:pt x="57769" y="574167"/>
                  </a:lnTo>
                  <a:lnTo>
                    <a:pt x="45682" y="574167"/>
                  </a:lnTo>
                  <a:cubicBezTo>
                    <a:pt x="40415" y="574167"/>
                    <a:pt x="36157" y="578425"/>
                    <a:pt x="36157" y="583692"/>
                  </a:cubicBezTo>
                  <a:cubicBezTo>
                    <a:pt x="36157" y="588959"/>
                    <a:pt x="40415" y="593217"/>
                    <a:pt x="45682" y="593217"/>
                  </a:cubicBezTo>
                  <a:lnTo>
                    <a:pt x="56102" y="593217"/>
                  </a:lnTo>
                  <a:lnTo>
                    <a:pt x="42281" y="751646"/>
                  </a:lnTo>
                  <a:cubicBezTo>
                    <a:pt x="41824" y="756885"/>
                    <a:pt x="45701" y="761505"/>
                    <a:pt x="50940" y="761962"/>
                  </a:cubicBezTo>
                  <a:cubicBezTo>
                    <a:pt x="51216" y="761991"/>
                    <a:pt x="51502" y="762000"/>
                    <a:pt x="51778" y="762000"/>
                  </a:cubicBezTo>
                  <a:cubicBezTo>
                    <a:pt x="56664" y="762000"/>
                    <a:pt x="60827" y="758257"/>
                    <a:pt x="61255" y="753304"/>
                  </a:cubicBezTo>
                  <a:lnTo>
                    <a:pt x="75228" y="593217"/>
                  </a:lnTo>
                  <a:lnTo>
                    <a:pt x="172517" y="593217"/>
                  </a:lnTo>
                  <a:cubicBezTo>
                    <a:pt x="172536" y="660216"/>
                    <a:pt x="172745" y="746789"/>
                    <a:pt x="172755" y="752504"/>
                  </a:cubicBezTo>
                  <a:cubicBezTo>
                    <a:pt x="172764" y="757752"/>
                    <a:pt x="177032" y="762000"/>
                    <a:pt x="182280" y="762000"/>
                  </a:cubicBezTo>
                  <a:cubicBezTo>
                    <a:pt x="182289" y="762000"/>
                    <a:pt x="182299" y="762000"/>
                    <a:pt x="182309" y="762000"/>
                  </a:cubicBezTo>
                  <a:cubicBezTo>
                    <a:pt x="187566" y="761991"/>
                    <a:pt x="191814" y="757714"/>
                    <a:pt x="191805" y="752446"/>
                  </a:cubicBezTo>
                  <a:cubicBezTo>
                    <a:pt x="191795" y="751037"/>
                    <a:pt x="191586" y="661711"/>
                    <a:pt x="191567" y="593217"/>
                  </a:cubicBezTo>
                  <a:lnTo>
                    <a:pt x="289093" y="593217"/>
                  </a:lnTo>
                  <a:lnTo>
                    <a:pt x="303057" y="753304"/>
                  </a:lnTo>
                  <a:cubicBezTo>
                    <a:pt x="303486" y="758266"/>
                    <a:pt x="307638" y="762000"/>
                    <a:pt x="312534" y="762000"/>
                  </a:cubicBezTo>
                  <a:cubicBezTo>
                    <a:pt x="312811" y="762000"/>
                    <a:pt x="313096" y="761991"/>
                    <a:pt x="313373" y="761962"/>
                  </a:cubicBezTo>
                  <a:cubicBezTo>
                    <a:pt x="318611" y="761505"/>
                    <a:pt x="322488" y="756885"/>
                    <a:pt x="322031" y="751646"/>
                  </a:cubicBezTo>
                  <a:lnTo>
                    <a:pt x="308220" y="593217"/>
                  </a:lnTo>
                  <a:lnTo>
                    <a:pt x="318640" y="593217"/>
                  </a:lnTo>
                  <a:cubicBezTo>
                    <a:pt x="323907" y="593217"/>
                    <a:pt x="328165" y="588959"/>
                    <a:pt x="328165" y="583692"/>
                  </a:cubicBezTo>
                  <a:cubicBezTo>
                    <a:pt x="328165" y="578425"/>
                    <a:pt x="323907" y="574167"/>
                    <a:pt x="318640" y="574167"/>
                  </a:cubicBezTo>
                  <a:lnTo>
                    <a:pt x="306562" y="574167"/>
                  </a:lnTo>
                  <a:lnTo>
                    <a:pt x="301923" y="521018"/>
                  </a:lnTo>
                  <a:lnTo>
                    <a:pt x="354806" y="521018"/>
                  </a:lnTo>
                  <a:cubicBezTo>
                    <a:pt x="360074" y="521018"/>
                    <a:pt x="364331" y="516760"/>
                    <a:pt x="364331" y="511493"/>
                  </a:cubicBezTo>
                  <a:lnTo>
                    <a:pt x="364331" y="466725"/>
                  </a:lnTo>
                  <a:close/>
                  <a:moveTo>
                    <a:pt x="47082" y="101946"/>
                  </a:moveTo>
                  <a:lnTo>
                    <a:pt x="317240" y="101946"/>
                  </a:lnTo>
                  <a:lnTo>
                    <a:pt x="317240" y="457200"/>
                  </a:lnTo>
                  <a:lnTo>
                    <a:pt x="47082" y="457200"/>
                  </a:lnTo>
                  <a:lnTo>
                    <a:pt x="47082" y="101946"/>
                  </a:lnTo>
                  <a:close/>
                  <a:moveTo>
                    <a:pt x="81534" y="521018"/>
                  </a:moveTo>
                  <a:lnTo>
                    <a:pt x="172679" y="521018"/>
                  </a:lnTo>
                  <a:cubicBezTo>
                    <a:pt x="172574" y="530419"/>
                    <a:pt x="172536" y="550078"/>
                    <a:pt x="172526" y="574167"/>
                  </a:cubicBezTo>
                  <a:lnTo>
                    <a:pt x="76895" y="574167"/>
                  </a:lnTo>
                  <a:lnTo>
                    <a:pt x="81534" y="521018"/>
                  </a:lnTo>
                  <a:close/>
                  <a:moveTo>
                    <a:pt x="287436" y="574167"/>
                  </a:moveTo>
                  <a:lnTo>
                    <a:pt x="191567" y="574167"/>
                  </a:lnTo>
                  <a:cubicBezTo>
                    <a:pt x="191576" y="549735"/>
                    <a:pt x="191614" y="529962"/>
                    <a:pt x="191719" y="521018"/>
                  </a:cubicBezTo>
                  <a:lnTo>
                    <a:pt x="282797" y="521018"/>
                  </a:lnTo>
                  <a:lnTo>
                    <a:pt x="287436" y="574167"/>
                  </a:lnTo>
                  <a:close/>
                  <a:moveTo>
                    <a:pt x="345281" y="501968"/>
                  </a:moveTo>
                  <a:lnTo>
                    <a:pt x="19050" y="501968"/>
                  </a:lnTo>
                  <a:lnTo>
                    <a:pt x="19050" y="476250"/>
                  </a:lnTo>
                  <a:lnTo>
                    <a:pt x="37557" y="476250"/>
                  </a:lnTo>
                  <a:lnTo>
                    <a:pt x="326765" y="476250"/>
                  </a:lnTo>
                  <a:lnTo>
                    <a:pt x="345272" y="476250"/>
                  </a:lnTo>
                  <a:lnTo>
                    <a:pt x="345272" y="50196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85CACAF-A7D8-4F92-92CF-1F5BEC93D9AC}"/>
              </a:ext>
            </a:extLst>
          </p:cNvPr>
          <p:cNvSpPr txBox="1"/>
          <p:nvPr/>
        </p:nvSpPr>
        <p:spPr>
          <a:xfrm>
            <a:off x="1064268" y="299961"/>
            <a:ext cx="5356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Neural Style</a:t>
            </a:r>
            <a:r>
              <a:rPr lang="ko-KR" altLang="en-US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  <a:r>
              <a:rPr lang="en-US" altLang="ko-KR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Transfer</a:t>
            </a:r>
            <a:endParaRPr lang="ko-KR" altLang="en-US" sz="28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F64957-BEBF-4D76-B4EC-65B51FBC22FA}"/>
              </a:ext>
            </a:extLst>
          </p:cNvPr>
          <p:cNvSpPr txBox="1"/>
          <p:nvPr/>
        </p:nvSpPr>
        <p:spPr>
          <a:xfrm>
            <a:off x="572367" y="1093185"/>
            <a:ext cx="5848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제주고딕" panose="02000300000000000000" pitchFamily="2" charset="-127"/>
                <a:ea typeface="제주고딕" panose="02000300000000000000" pitchFamily="2" charset="-127"/>
              </a:rPr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1815209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9C49033-AC62-4D81-B80E-BC6DDC923218}"/>
              </a:ext>
            </a:extLst>
          </p:cNvPr>
          <p:cNvCxnSpPr>
            <a:cxnSpLocks/>
          </p:cNvCxnSpPr>
          <p:nvPr/>
        </p:nvCxnSpPr>
        <p:spPr>
          <a:xfrm>
            <a:off x="1064268" y="827893"/>
            <a:ext cx="10745566" cy="0"/>
          </a:xfrm>
          <a:prstGeom prst="line">
            <a:avLst/>
          </a:prstGeom>
          <a:ln w="5715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4D30A374-5109-427A-91CD-5D6006626EB2}"/>
              </a:ext>
            </a:extLst>
          </p:cNvPr>
          <p:cNvGrpSpPr/>
          <p:nvPr/>
        </p:nvGrpSpPr>
        <p:grpSpPr>
          <a:xfrm>
            <a:off x="180232" y="108086"/>
            <a:ext cx="762000" cy="762000"/>
            <a:chOff x="4459393" y="904565"/>
            <a:chExt cx="762000" cy="762000"/>
          </a:xfrm>
        </p:grpSpPr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14FF68D6-A21B-45CD-A5A4-621C55641F58}"/>
                </a:ext>
              </a:extLst>
            </p:cNvPr>
            <p:cNvSpPr/>
            <p:nvPr/>
          </p:nvSpPr>
          <p:spPr>
            <a:xfrm>
              <a:off x="4459393" y="904565"/>
              <a:ext cx="364331" cy="762000"/>
            </a:xfrm>
            <a:custGeom>
              <a:avLst/>
              <a:gdLst>
                <a:gd name="connsiteX0" fmla="*/ 354806 w 364331"/>
                <a:gd name="connsiteY0" fmla="*/ 521018 h 762000"/>
                <a:gd name="connsiteX1" fmla="*/ 364331 w 364331"/>
                <a:gd name="connsiteY1" fmla="*/ 511493 h 762000"/>
                <a:gd name="connsiteX2" fmla="*/ 364331 w 364331"/>
                <a:gd name="connsiteY2" fmla="*/ 466725 h 762000"/>
                <a:gd name="connsiteX3" fmla="*/ 354806 w 364331"/>
                <a:gd name="connsiteY3" fmla="*/ 457200 h 762000"/>
                <a:gd name="connsiteX4" fmla="*/ 336299 w 364331"/>
                <a:gd name="connsiteY4" fmla="*/ 457200 h 762000"/>
                <a:gd name="connsiteX5" fmla="*/ 336299 w 364331"/>
                <a:gd name="connsiteY5" fmla="*/ 92421 h 762000"/>
                <a:gd name="connsiteX6" fmla="*/ 326774 w 364331"/>
                <a:gd name="connsiteY6" fmla="*/ 82896 h 762000"/>
                <a:gd name="connsiteX7" fmla="*/ 191691 w 364331"/>
                <a:gd name="connsiteY7" fmla="*/ 82896 h 762000"/>
                <a:gd name="connsiteX8" fmla="*/ 191691 w 364331"/>
                <a:gd name="connsiteY8" fmla="*/ 9525 h 762000"/>
                <a:gd name="connsiteX9" fmla="*/ 182166 w 364331"/>
                <a:gd name="connsiteY9" fmla="*/ 0 h 762000"/>
                <a:gd name="connsiteX10" fmla="*/ 172641 w 364331"/>
                <a:gd name="connsiteY10" fmla="*/ 9525 h 762000"/>
                <a:gd name="connsiteX11" fmla="*/ 172641 w 364331"/>
                <a:gd name="connsiteY11" fmla="*/ 82896 h 762000"/>
                <a:gd name="connsiteX12" fmla="*/ 37557 w 364331"/>
                <a:gd name="connsiteY12" fmla="*/ 82896 h 762000"/>
                <a:gd name="connsiteX13" fmla="*/ 28032 w 364331"/>
                <a:gd name="connsiteY13" fmla="*/ 92421 h 762000"/>
                <a:gd name="connsiteX14" fmla="*/ 28032 w 364331"/>
                <a:gd name="connsiteY14" fmla="*/ 457200 h 762000"/>
                <a:gd name="connsiteX15" fmla="*/ 9525 w 364331"/>
                <a:gd name="connsiteY15" fmla="*/ 457200 h 762000"/>
                <a:gd name="connsiteX16" fmla="*/ 0 w 364331"/>
                <a:gd name="connsiteY16" fmla="*/ 466725 h 762000"/>
                <a:gd name="connsiteX17" fmla="*/ 0 w 364331"/>
                <a:gd name="connsiteY17" fmla="*/ 511493 h 762000"/>
                <a:gd name="connsiteX18" fmla="*/ 9525 w 364331"/>
                <a:gd name="connsiteY18" fmla="*/ 521018 h 762000"/>
                <a:gd name="connsiteX19" fmla="*/ 62408 w 364331"/>
                <a:gd name="connsiteY19" fmla="*/ 521018 h 762000"/>
                <a:gd name="connsiteX20" fmla="*/ 57769 w 364331"/>
                <a:gd name="connsiteY20" fmla="*/ 574167 h 762000"/>
                <a:gd name="connsiteX21" fmla="*/ 45682 w 364331"/>
                <a:gd name="connsiteY21" fmla="*/ 574167 h 762000"/>
                <a:gd name="connsiteX22" fmla="*/ 36157 w 364331"/>
                <a:gd name="connsiteY22" fmla="*/ 583692 h 762000"/>
                <a:gd name="connsiteX23" fmla="*/ 45682 w 364331"/>
                <a:gd name="connsiteY23" fmla="*/ 593217 h 762000"/>
                <a:gd name="connsiteX24" fmla="*/ 56102 w 364331"/>
                <a:gd name="connsiteY24" fmla="*/ 593217 h 762000"/>
                <a:gd name="connsiteX25" fmla="*/ 42281 w 364331"/>
                <a:gd name="connsiteY25" fmla="*/ 751646 h 762000"/>
                <a:gd name="connsiteX26" fmla="*/ 50940 w 364331"/>
                <a:gd name="connsiteY26" fmla="*/ 761962 h 762000"/>
                <a:gd name="connsiteX27" fmla="*/ 51778 w 364331"/>
                <a:gd name="connsiteY27" fmla="*/ 762000 h 762000"/>
                <a:gd name="connsiteX28" fmla="*/ 61255 w 364331"/>
                <a:gd name="connsiteY28" fmla="*/ 753304 h 762000"/>
                <a:gd name="connsiteX29" fmla="*/ 75228 w 364331"/>
                <a:gd name="connsiteY29" fmla="*/ 593217 h 762000"/>
                <a:gd name="connsiteX30" fmla="*/ 172517 w 364331"/>
                <a:gd name="connsiteY30" fmla="*/ 593217 h 762000"/>
                <a:gd name="connsiteX31" fmla="*/ 172755 w 364331"/>
                <a:gd name="connsiteY31" fmla="*/ 752504 h 762000"/>
                <a:gd name="connsiteX32" fmla="*/ 182280 w 364331"/>
                <a:gd name="connsiteY32" fmla="*/ 762000 h 762000"/>
                <a:gd name="connsiteX33" fmla="*/ 182309 w 364331"/>
                <a:gd name="connsiteY33" fmla="*/ 762000 h 762000"/>
                <a:gd name="connsiteX34" fmla="*/ 191805 w 364331"/>
                <a:gd name="connsiteY34" fmla="*/ 752446 h 762000"/>
                <a:gd name="connsiteX35" fmla="*/ 191567 w 364331"/>
                <a:gd name="connsiteY35" fmla="*/ 593217 h 762000"/>
                <a:gd name="connsiteX36" fmla="*/ 289093 w 364331"/>
                <a:gd name="connsiteY36" fmla="*/ 593217 h 762000"/>
                <a:gd name="connsiteX37" fmla="*/ 303057 w 364331"/>
                <a:gd name="connsiteY37" fmla="*/ 753304 h 762000"/>
                <a:gd name="connsiteX38" fmla="*/ 312534 w 364331"/>
                <a:gd name="connsiteY38" fmla="*/ 762000 h 762000"/>
                <a:gd name="connsiteX39" fmla="*/ 313373 w 364331"/>
                <a:gd name="connsiteY39" fmla="*/ 761962 h 762000"/>
                <a:gd name="connsiteX40" fmla="*/ 322031 w 364331"/>
                <a:gd name="connsiteY40" fmla="*/ 751646 h 762000"/>
                <a:gd name="connsiteX41" fmla="*/ 308220 w 364331"/>
                <a:gd name="connsiteY41" fmla="*/ 593217 h 762000"/>
                <a:gd name="connsiteX42" fmla="*/ 318640 w 364331"/>
                <a:gd name="connsiteY42" fmla="*/ 593217 h 762000"/>
                <a:gd name="connsiteX43" fmla="*/ 328165 w 364331"/>
                <a:gd name="connsiteY43" fmla="*/ 583692 h 762000"/>
                <a:gd name="connsiteX44" fmla="*/ 318640 w 364331"/>
                <a:gd name="connsiteY44" fmla="*/ 574167 h 762000"/>
                <a:gd name="connsiteX45" fmla="*/ 306562 w 364331"/>
                <a:gd name="connsiteY45" fmla="*/ 574167 h 762000"/>
                <a:gd name="connsiteX46" fmla="*/ 301923 w 364331"/>
                <a:gd name="connsiteY46" fmla="*/ 521018 h 762000"/>
                <a:gd name="connsiteX47" fmla="*/ 354806 w 364331"/>
                <a:gd name="connsiteY47" fmla="*/ 521018 h 762000"/>
                <a:gd name="connsiteX48" fmla="*/ 47082 w 364331"/>
                <a:gd name="connsiteY48" fmla="*/ 101946 h 762000"/>
                <a:gd name="connsiteX49" fmla="*/ 317240 w 364331"/>
                <a:gd name="connsiteY49" fmla="*/ 101946 h 762000"/>
                <a:gd name="connsiteX50" fmla="*/ 317240 w 364331"/>
                <a:gd name="connsiteY50" fmla="*/ 457200 h 762000"/>
                <a:gd name="connsiteX51" fmla="*/ 47082 w 364331"/>
                <a:gd name="connsiteY51" fmla="*/ 457200 h 762000"/>
                <a:gd name="connsiteX52" fmla="*/ 47082 w 364331"/>
                <a:gd name="connsiteY52" fmla="*/ 101946 h 762000"/>
                <a:gd name="connsiteX53" fmla="*/ 19050 w 364331"/>
                <a:gd name="connsiteY53" fmla="*/ 476250 h 762000"/>
                <a:gd name="connsiteX54" fmla="*/ 37557 w 364331"/>
                <a:gd name="connsiteY54" fmla="*/ 476250 h 762000"/>
                <a:gd name="connsiteX55" fmla="*/ 326765 w 364331"/>
                <a:gd name="connsiteY55" fmla="*/ 476250 h 762000"/>
                <a:gd name="connsiteX56" fmla="*/ 345272 w 364331"/>
                <a:gd name="connsiteY56" fmla="*/ 476250 h 762000"/>
                <a:gd name="connsiteX57" fmla="*/ 345272 w 364331"/>
                <a:gd name="connsiteY57" fmla="*/ 501968 h 762000"/>
                <a:gd name="connsiteX58" fmla="*/ 19040 w 364331"/>
                <a:gd name="connsiteY58" fmla="*/ 501968 h 762000"/>
                <a:gd name="connsiteX59" fmla="*/ 19040 w 364331"/>
                <a:gd name="connsiteY59" fmla="*/ 476250 h 762000"/>
                <a:gd name="connsiteX60" fmla="*/ 81534 w 364331"/>
                <a:gd name="connsiteY60" fmla="*/ 521018 h 762000"/>
                <a:gd name="connsiteX61" fmla="*/ 172679 w 364331"/>
                <a:gd name="connsiteY61" fmla="*/ 521018 h 762000"/>
                <a:gd name="connsiteX62" fmla="*/ 172526 w 364331"/>
                <a:gd name="connsiteY62" fmla="*/ 574167 h 762000"/>
                <a:gd name="connsiteX63" fmla="*/ 76895 w 364331"/>
                <a:gd name="connsiteY63" fmla="*/ 574167 h 762000"/>
                <a:gd name="connsiteX64" fmla="*/ 81534 w 364331"/>
                <a:gd name="connsiteY64" fmla="*/ 521018 h 762000"/>
                <a:gd name="connsiteX65" fmla="*/ 287436 w 364331"/>
                <a:gd name="connsiteY65" fmla="*/ 574167 h 762000"/>
                <a:gd name="connsiteX66" fmla="*/ 191567 w 364331"/>
                <a:gd name="connsiteY66" fmla="*/ 574167 h 762000"/>
                <a:gd name="connsiteX67" fmla="*/ 191719 w 364331"/>
                <a:gd name="connsiteY67" fmla="*/ 521018 h 762000"/>
                <a:gd name="connsiteX68" fmla="*/ 282797 w 364331"/>
                <a:gd name="connsiteY68" fmla="*/ 521018 h 762000"/>
                <a:gd name="connsiteX69" fmla="*/ 287436 w 364331"/>
                <a:gd name="connsiteY69" fmla="*/ 574167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4331" h="762000">
                  <a:moveTo>
                    <a:pt x="354806" y="521018"/>
                  </a:moveTo>
                  <a:cubicBezTo>
                    <a:pt x="360074" y="521018"/>
                    <a:pt x="364331" y="516760"/>
                    <a:pt x="364331" y="511493"/>
                  </a:cubicBezTo>
                  <a:lnTo>
                    <a:pt x="364331" y="466725"/>
                  </a:lnTo>
                  <a:cubicBezTo>
                    <a:pt x="364331" y="461458"/>
                    <a:pt x="360074" y="457200"/>
                    <a:pt x="354806" y="457200"/>
                  </a:cubicBezTo>
                  <a:lnTo>
                    <a:pt x="336299" y="457200"/>
                  </a:lnTo>
                  <a:lnTo>
                    <a:pt x="336299" y="92421"/>
                  </a:lnTo>
                  <a:cubicBezTo>
                    <a:pt x="336299" y="87154"/>
                    <a:pt x="332042" y="82896"/>
                    <a:pt x="326774" y="82896"/>
                  </a:cubicBezTo>
                  <a:lnTo>
                    <a:pt x="191691" y="82896"/>
                  </a:lnTo>
                  <a:lnTo>
                    <a:pt x="191691" y="9525"/>
                  </a:lnTo>
                  <a:cubicBezTo>
                    <a:pt x="191691" y="4258"/>
                    <a:pt x="187433" y="0"/>
                    <a:pt x="182166" y="0"/>
                  </a:cubicBezTo>
                  <a:cubicBezTo>
                    <a:pt x="176898" y="0"/>
                    <a:pt x="172641" y="4258"/>
                    <a:pt x="172641" y="9525"/>
                  </a:cubicBezTo>
                  <a:lnTo>
                    <a:pt x="172641" y="82896"/>
                  </a:lnTo>
                  <a:lnTo>
                    <a:pt x="37557" y="82896"/>
                  </a:lnTo>
                  <a:cubicBezTo>
                    <a:pt x="32290" y="82896"/>
                    <a:pt x="28032" y="87154"/>
                    <a:pt x="28032" y="92421"/>
                  </a:cubicBezTo>
                  <a:lnTo>
                    <a:pt x="28032" y="457200"/>
                  </a:lnTo>
                  <a:lnTo>
                    <a:pt x="9525" y="457200"/>
                  </a:lnTo>
                  <a:cubicBezTo>
                    <a:pt x="4258" y="457200"/>
                    <a:pt x="0" y="461458"/>
                    <a:pt x="0" y="466725"/>
                  </a:cubicBezTo>
                  <a:lnTo>
                    <a:pt x="0" y="511493"/>
                  </a:lnTo>
                  <a:cubicBezTo>
                    <a:pt x="0" y="516760"/>
                    <a:pt x="4258" y="521018"/>
                    <a:pt x="9525" y="521018"/>
                  </a:cubicBezTo>
                  <a:lnTo>
                    <a:pt x="62408" y="521018"/>
                  </a:lnTo>
                  <a:lnTo>
                    <a:pt x="57769" y="574167"/>
                  </a:lnTo>
                  <a:lnTo>
                    <a:pt x="45682" y="574167"/>
                  </a:lnTo>
                  <a:cubicBezTo>
                    <a:pt x="40415" y="574167"/>
                    <a:pt x="36157" y="578425"/>
                    <a:pt x="36157" y="583692"/>
                  </a:cubicBezTo>
                  <a:cubicBezTo>
                    <a:pt x="36157" y="588959"/>
                    <a:pt x="40415" y="593217"/>
                    <a:pt x="45682" y="593217"/>
                  </a:cubicBezTo>
                  <a:lnTo>
                    <a:pt x="56102" y="593217"/>
                  </a:lnTo>
                  <a:lnTo>
                    <a:pt x="42281" y="751646"/>
                  </a:lnTo>
                  <a:cubicBezTo>
                    <a:pt x="41824" y="756885"/>
                    <a:pt x="45701" y="761505"/>
                    <a:pt x="50940" y="761962"/>
                  </a:cubicBezTo>
                  <a:cubicBezTo>
                    <a:pt x="51216" y="761991"/>
                    <a:pt x="51502" y="762000"/>
                    <a:pt x="51778" y="762000"/>
                  </a:cubicBezTo>
                  <a:cubicBezTo>
                    <a:pt x="56664" y="762000"/>
                    <a:pt x="60827" y="758257"/>
                    <a:pt x="61255" y="753304"/>
                  </a:cubicBezTo>
                  <a:lnTo>
                    <a:pt x="75228" y="593217"/>
                  </a:lnTo>
                  <a:lnTo>
                    <a:pt x="172517" y="593217"/>
                  </a:lnTo>
                  <a:cubicBezTo>
                    <a:pt x="172536" y="660216"/>
                    <a:pt x="172745" y="746789"/>
                    <a:pt x="172755" y="752504"/>
                  </a:cubicBezTo>
                  <a:cubicBezTo>
                    <a:pt x="172764" y="757752"/>
                    <a:pt x="177032" y="762000"/>
                    <a:pt x="182280" y="762000"/>
                  </a:cubicBezTo>
                  <a:cubicBezTo>
                    <a:pt x="182289" y="762000"/>
                    <a:pt x="182299" y="762000"/>
                    <a:pt x="182309" y="762000"/>
                  </a:cubicBezTo>
                  <a:cubicBezTo>
                    <a:pt x="187566" y="761991"/>
                    <a:pt x="191814" y="757714"/>
                    <a:pt x="191805" y="752446"/>
                  </a:cubicBezTo>
                  <a:cubicBezTo>
                    <a:pt x="191795" y="751037"/>
                    <a:pt x="191586" y="661711"/>
                    <a:pt x="191567" y="593217"/>
                  </a:cubicBezTo>
                  <a:lnTo>
                    <a:pt x="289093" y="593217"/>
                  </a:lnTo>
                  <a:lnTo>
                    <a:pt x="303057" y="753304"/>
                  </a:lnTo>
                  <a:cubicBezTo>
                    <a:pt x="303486" y="758266"/>
                    <a:pt x="307638" y="762000"/>
                    <a:pt x="312534" y="762000"/>
                  </a:cubicBezTo>
                  <a:cubicBezTo>
                    <a:pt x="312811" y="762000"/>
                    <a:pt x="313096" y="761991"/>
                    <a:pt x="313373" y="761962"/>
                  </a:cubicBezTo>
                  <a:cubicBezTo>
                    <a:pt x="318611" y="761505"/>
                    <a:pt x="322488" y="756885"/>
                    <a:pt x="322031" y="751646"/>
                  </a:cubicBezTo>
                  <a:lnTo>
                    <a:pt x="308220" y="593217"/>
                  </a:lnTo>
                  <a:lnTo>
                    <a:pt x="318640" y="593217"/>
                  </a:lnTo>
                  <a:cubicBezTo>
                    <a:pt x="323907" y="593217"/>
                    <a:pt x="328165" y="588959"/>
                    <a:pt x="328165" y="583692"/>
                  </a:cubicBezTo>
                  <a:cubicBezTo>
                    <a:pt x="328165" y="578425"/>
                    <a:pt x="323907" y="574167"/>
                    <a:pt x="318640" y="574167"/>
                  </a:cubicBezTo>
                  <a:lnTo>
                    <a:pt x="306562" y="574167"/>
                  </a:lnTo>
                  <a:lnTo>
                    <a:pt x="301923" y="521018"/>
                  </a:lnTo>
                  <a:lnTo>
                    <a:pt x="354806" y="521018"/>
                  </a:lnTo>
                  <a:close/>
                  <a:moveTo>
                    <a:pt x="47082" y="101946"/>
                  </a:moveTo>
                  <a:lnTo>
                    <a:pt x="317240" y="101946"/>
                  </a:lnTo>
                  <a:lnTo>
                    <a:pt x="317240" y="457200"/>
                  </a:lnTo>
                  <a:lnTo>
                    <a:pt x="47082" y="457200"/>
                  </a:lnTo>
                  <a:lnTo>
                    <a:pt x="47082" y="101946"/>
                  </a:lnTo>
                  <a:close/>
                  <a:moveTo>
                    <a:pt x="19050" y="476250"/>
                  </a:moveTo>
                  <a:lnTo>
                    <a:pt x="37557" y="476250"/>
                  </a:lnTo>
                  <a:lnTo>
                    <a:pt x="326765" y="476250"/>
                  </a:lnTo>
                  <a:lnTo>
                    <a:pt x="345272" y="476250"/>
                  </a:lnTo>
                  <a:lnTo>
                    <a:pt x="345272" y="501968"/>
                  </a:lnTo>
                  <a:lnTo>
                    <a:pt x="19040" y="501968"/>
                  </a:lnTo>
                  <a:lnTo>
                    <a:pt x="19040" y="476250"/>
                  </a:lnTo>
                  <a:close/>
                  <a:moveTo>
                    <a:pt x="81534" y="521018"/>
                  </a:moveTo>
                  <a:lnTo>
                    <a:pt x="172679" y="521018"/>
                  </a:lnTo>
                  <a:cubicBezTo>
                    <a:pt x="172574" y="530419"/>
                    <a:pt x="172536" y="550078"/>
                    <a:pt x="172526" y="574167"/>
                  </a:cubicBezTo>
                  <a:lnTo>
                    <a:pt x="76895" y="574167"/>
                  </a:lnTo>
                  <a:lnTo>
                    <a:pt x="81534" y="521018"/>
                  </a:lnTo>
                  <a:close/>
                  <a:moveTo>
                    <a:pt x="287436" y="574167"/>
                  </a:moveTo>
                  <a:lnTo>
                    <a:pt x="191567" y="574167"/>
                  </a:lnTo>
                  <a:cubicBezTo>
                    <a:pt x="191576" y="549735"/>
                    <a:pt x="191614" y="529962"/>
                    <a:pt x="191719" y="521018"/>
                  </a:cubicBezTo>
                  <a:lnTo>
                    <a:pt x="282797" y="521018"/>
                  </a:lnTo>
                  <a:lnTo>
                    <a:pt x="287436" y="5741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8AB713BA-5C74-4158-8310-C76A6F2749DA}"/>
                </a:ext>
              </a:extLst>
            </p:cNvPr>
            <p:cNvSpPr/>
            <p:nvPr/>
          </p:nvSpPr>
          <p:spPr>
            <a:xfrm>
              <a:off x="4857062" y="904565"/>
              <a:ext cx="364331" cy="762000"/>
            </a:xfrm>
            <a:custGeom>
              <a:avLst/>
              <a:gdLst>
                <a:gd name="connsiteX0" fmla="*/ 364331 w 364331"/>
                <a:gd name="connsiteY0" fmla="*/ 466725 h 762000"/>
                <a:gd name="connsiteX1" fmla="*/ 354806 w 364331"/>
                <a:gd name="connsiteY1" fmla="*/ 457200 h 762000"/>
                <a:gd name="connsiteX2" fmla="*/ 336299 w 364331"/>
                <a:gd name="connsiteY2" fmla="*/ 457200 h 762000"/>
                <a:gd name="connsiteX3" fmla="*/ 336299 w 364331"/>
                <a:gd name="connsiteY3" fmla="*/ 92421 h 762000"/>
                <a:gd name="connsiteX4" fmla="*/ 326774 w 364331"/>
                <a:gd name="connsiteY4" fmla="*/ 82896 h 762000"/>
                <a:gd name="connsiteX5" fmla="*/ 191691 w 364331"/>
                <a:gd name="connsiteY5" fmla="*/ 82896 h 762000"/>
                <a:gd name="connsiteX6" fmla="*/ 191691 w 364331"/>
                <a:gd name="connsiteY6" fmla="*/ 9525 h 762000"/>
                <a:gd name="connsiteX7" fmla="*/ 182166 w 364331"/>
                <a:gd name="connsiteY7" fmla="*/ 0 h 762000"/>
                <a:gd name="connsiteX8" fmla="*/ 172641 w 364331"/>
                <a:gd name="connsiteY8" fmla="*/ 9525 h 762000"/>
                <a:gd name="connsiteX9" fmla="*/ 172641 w 364331"/>
                <a:gd name="connsiteY9" fmla="*/ 82896 h 762000"/>
                <a:gd name="connsiteX10" fmla="*/ 37557 w 364331"/>
                <a:gd name="connsiteY10" fmla="*/ 82896 h 762000"/>
                <a:gd name="connsiteX11" fmla="*/ 28032 w 364331"/>
                <a:gd name="connsiteY11" fmla="*/ 92421 h 762000"/>
                <a:gd name="connsiteX12" fmla="*/ 28032 w 364331"/>
                <a:gd name="connsiteY12" fmla="*/ 457200 h 762000"/>
                <a:gd name="connsiteX13" fmla="*/ 9525 w 364331"/>
                <a:gd name="connsiteY13" fmla="*/ 457200 h 762000"/>
                <a:gd name="connsiteX14" fmla="*/ 0 w 364331"/>
                <a:gd name="connsiteY14" fmla="*/ 466725 h 762000"/>
                <a:gd name="connsiteX15" fmla="*/ 0 w 364331"/>
                <a:gd name="connsiteY15" fmla="*/ 511493 h 762000"/>
                <a:gd name="connsiteX16" fmla="*/ 9525 w 364331"/>
                <a:gd name="connsiteY16" fmla="*/ 521018 h 762000"/>
                <a:gd name="connsiteX17" fmla="*/ 62408 w 364331"/>
                <a:gd name="connsiteY17" fmla="*/ 521018 h 762000"/>
                <a:gd name="connsiteX18" fmla="*/ 57769 w 364331"/>
                <a:gd name="connsiteY18" fmla="*/ 574167 h 762000"/>
                <a:gd name="connsiteX19" fmla="*/ 45682 w 364331"/>
                <a:gd name="connsiteY19" fmla="*/ 574167 h 762000"/>
                <a:gd name="connsiteX20" fmla="*/ 36157 w 364331"/>
                <a:gd name="connsiteY20" fmla="*/ 583692 h 762000"/>
                <a:gd name="connsiteX21" fmla="*/ 45682 w 364331"/>
                <a:gd name="connsiteY21" fmla="*/ 593217 h 762000"/>
                <a:gd name="connsiteX22" fmla="*/ 56102 w 364331"/>
                <a:gd name="connsiteY22" fmla="*/ 593217 h 762000"/>
                <a:gd name="connsiteX23" fmla="*/ 42281 w 364331"/>
                <a:gd name="connsiteY23" fmla="*/ 751646 h 762000"/>
                <a:gd name="connsiteX24" fmla="*/ 50940 w 364331"/>
                <a:gd name="connsiteY24" fmla="*/ 761962 h 762000"/>
                <a:gd name="connsiteX25" fmla="*/ 51778 w 364331"/>
                <a:gd name="connsiteY25" fmla="*/ 762000 h 762000"/>
                <a:gd name="connsiteX26" fmla="*/ 61255 w 364331"/>
                <a:gd name="connsiteY26" fmla="*/ 753304 h 762000"/>
                <a:gd name="connsiteX27" fmla="*/ 75228 w 364331"/>
                <a:gd name="connsiteY27" fmla="*/ 593217 h 762000"/>
                <a:gd name="connsiteX28" fmla="*/ 172517 w 364331"/>
                <a:gd name="connsiteY28" fmla="*/ 593217 h 762000"/>
                <a:gd name="connsiteX29" fmla="*/ 172755 w 364331"/>
                <a:gd name="connsiteY29" fmla="*/ 752504 h 762000"/>
                <a:gd name="connsiteX30" fmla="*/ 182280 w 364331"/>
                <a:gd name="connsiteY30" fmla="*/ 762000 h 762000"/>
                <a:gd name="connsiteX31" fmla="*/ 182309 w 364331"/>
                <a:gd name="connsiteY31" fmla="*/ 762000 h 762000"/>
                <a:gd name="connsiteX32" fmla="*/ 191805 w 364331"/>
                <a:gd name="connsiteY32" fmla="*/ 752446 h 762000"/>
                <a:gd name="connsiteX33" fmla="*/ 191567 w 364331"/>
                <a:gd name="connsiteY33" fmla="*/ 593217 h 762000"/>
                <a:gd name="connsiteX34" fmla="*/ 289093 w 364331"/>
                <a:gd name="connsiteY34" fmla="*/ 593217 h 762000"/>
                <a:gd name="connsiteX35" fmla="*/ 303057 w 364331"/>
                <a:gd name="connsiteY35" fmla="*/ 753304 h 762000"/>
                <a:gd name="connsiteX36" fmla="*/ 312534 w 364331"/>
                <a:gd name="connsiteY36" fmla="*/ 762000 h 762000"/>
                <a:gd name="connsiteX37" fmla="*/ 313373 w 364331"/>
                <a:gd name="connsiteY37" fmla="*/ 761962 h 762000"/>
                <a:gd name="connsiteX38" fmla="*/ 322031 w 364331"/>
                <a:gd name="connsiteY38" fmla="*/ 751646 h 762000"/>
                <a:gd name="connsiteX39" fmla="*/ 308220 w 364331"/>
                <a:gd name="connsiteY39" fmla="*/ 593217 h 762000"/>
                <a:gd name="connsiteX40" fmla="*/ 318640 w 364331"/>
                <a:gd name="connsiteY40" fmla="*/ 593217 h 762000"/>
                <a:gd name="connsiteX41" fmla="*/ 328165 w 364331"/>
                <a:gd name="connsiteY41" fmla="*/ 583692 h 762000"/>
                <a:gd name="connsiteX42" fmla="*/ 318640 w 364331"/>
                <a:gd name="connsiteY42" fmla="*/ 574167 h 762000"/>
                <a:gd name="connsiteX43" fmla="*/ 306562 w 364331"/>
                <a:gd name="connsiteY43" fmla="*/ 574167 h 762000"/>
                <a:gd name="connsiteX44" fmla="*/ 301923 w 364331"/>
                <a:gd name="connsiteY44" fmla="*/ 521018 h 762000"/>
                <a:gd name="connsiteX45" fmla="*/ 354806 w 364331"/>
                <a:gd name="connsiteY45" fmla="*/ 521018 h 762000"/>
                <a:gd name="connsiteX46" fmla="*/ 364331 w 364331"/>
                <a:gd name="connsiteY46" fmla="*/ 511493 h 762000"/>
                <a:gd name="connsiteX47" fmla="*/ 364331 w 364331"/>
                <a:gd name="connsiteY47" fmla="*/ 466725 h 762000"/>
                <a:gd name="connsiteX48" fmla="*/ 47082 w 364331"/>
                <a:gd name="connsiteY48" fmla="*/ 101946 h 762000"/>
                <a:gd name="connsiteX49" fmla="*/ 317240 w 364331"/>
                <a:gd name="connsiteY49" fmla="*/ 101946 h 762000"/>
                <a:gd name="connsiteX50" fmla="*/ 317240 w 364331"/>
                <a:gd name="connsiteY50" fmla="*/ 457200 h 762000"/>
                <a:gd name="connsiteX51" fmla="*/ 47082 w 364331"/>
                <a:gd name="connsiteY51" fmla="*/ 457200 h 762000"/>
                <a:gd name="connsiteX52" fmla="*/ 47082 w 364331"/>
                <a:gd name="connsiteY52" fmla="*/ 101946 h 762000"/>
                <a:gd name="connsiteX53" fmla="*/ 81534 w 364331"/>
                <a:gd name="connsiteY53" fmla="*/ 521018 h 762000"/>
                <a:gd name="connsiteX54" fmla="*/ 172679 w 364331"/>
                <a:gd name="connsiteY54" fmla="*/ 521018 h 762000"/>
                <a:gd name="connsiteX55" fmla="*/ 172526 w 364331"/>
                <a:gd name="connsiteY55" fmla="*/ 574167 h 762000"/>
                <a:gd name="connsiteX56" fmla="*/ 76895 w 364331"/>
                <a:gd name="connsiteY56" fmla="*/ 574167 h 762000"/>
                <a:gd name="connsiteX57" fmla="*/ 81534 w 364331"/>
                <a:gd name="connsiteY57" fmla="*/ 521018 h 762000"/>
                <a:gd name="connsiteX58" fmla="*/ 287436 w 364331"/>
                <a:gd name="connsiteY58" fmla="*/ 574167 h 762000"/>
                <a:gd name="connsiteX59" fmla="*/ 191567 w 364331"/>
                <a:gd name="connsiteY59" fmla="*/ 574167 h 762000"/>
                <a:gd name="connsiteX60" fmla="*/ 191719 w 364331"/>
                <a:gd name="connsiteY60" fmla="*/ 521018 h 762000"/>
                <a:gd name="connsiteX61" fmla="*/ 282797 w 364331"/>
                <a:gd name="connsiteY61" fmla="*/ 521018 h 762000"/>
                <a:gd name="connsiteX62" fmla="*/ 287436 w 364331"/>
                <a:gd name="connsiteY62" fmla="*/ 574167 h 762000"/>
                <a:gd name="connsiteX63" fmla="*/ 345281 w 364331"/>
                <a:gd name="connsiteY63" fmla="*/ 501968 h 762000"/>
                <a:gd name="connsiteX64" fmla="*/ 19050 w 364331"/>
                <a:gd name="connsiteY64" fmla="*/ 501968 h 762000"/>
                <a:gd name="connsiteX65" fmla="*/ 19050 w 364331"/>
                <a:gd name="connsiteY65" fmla="*/ 476250 h 762000"/>
                <a:gd name="connsiteX66" fmla="*/ 37557 w 364331"/>
                <a:gd name="connsiteY66" fmla="*/ 476250 h 762000"/>
                <a:gd name="connsiteX67" fmla="*/ 326765 w 364331"/>
                <a:gd name="connsiteY67" fmla="*/ 476250 h 762000"/>
                <a:gd name="connsiteX68" fmla="*/ 345272 w 364331"/>
                <a:gd name="connsiteY68" fmla="*/ 476250 h 762000"/>
                <a:gd name="connsiteX69" fmla="*/ 345272 w 364331"/>
                <a:gd name="connsiteY69" fmla="*/ 501968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4331" h="762000">
                  <a:moveTo>
                    <a:pt x="364331" y="466725"/>
                  </a:moveTo>
                  <a:cubicBezTo>
                    <a:pt x="364331" y="461458"/>
                    <a:pt x="360074" y="457200"/>
                    <a:pt x="354806" y="457200"/>
                  </a:cubicBezTo>
                  <a:lnTo>
                    <a:pt x="336299" y="457200"/>
                  </a:lnTo>
                  <a:lnTo>
                    <a:pt x="336299" y="92421"/>
                  </a:lnTo>
                  <a:cubicBezTo>
                    <a:pt x="336299" y="87154"/>
                    <a:pt x="332042" y="82896"/>
                    <a:pt x="326774" y="82896"/>
                  </a:cubicBezTo>
                  <a:lnTo>
                    <a:pt x="191691" y="82896"/>
                  </a:lnTo>
                  <a:lnTo>
                    <a:pt x="191691" y="9525"/>
                  </a:lnTo>
                  <a:cubicBezTo>
                    <a:pt x="191691" y="4258"/>
                    <a:pt x="187433" y="0"/>
                    <a:pt x="182166" y="0"/>
                  </a:cubicBezTo>
                  <a:cubicBezTo>
                    <a:pt x="176898" y="0"/>
                    <a:pt x="172641" y="4258"/>
                    <a:pt x="172641" y="9525"/>
                  </a:cubicBezTo>
                  <a:lnTo>
                    <a:pt x="172641" y="82896"/>
                  </a:lnTo>
                  <a:lnTo>
                    <a:pt x="37557" y="82896"/>
                  </a:lnTo>
                  <a:cubicBezTo>
                    <a:pt x="32290" y="82896"/>
                    <a:pt x="28032" y="87154"/>
                    <a:pt x="28032" y="92421"/>
                  </a:cubicBezTo>
                  <a:lnTo>
                    <a:pt x="28032" y="457200"/>
                  </a:lnTo>
                  <a:lnTo>
                    <a:pt x="9525" y="457200"/>
                  </a:lnTo>
                  <a:cubicBezTo>
                    <a:pt x="4258" y="457200"/>
                    <a:pt x="0" y="461458"/>
                    <a:pt x="0" y="466725"/>
                  </a:cubicBezTo>
                  <a:lnTo>
                    <a:pt x="0" y="511493"/>
                  </a:lnTo>
                  <a:cubicBezTo>
                    <a:pt x="0" y="516760"/>
                    <a:pt x="4258" y="521018"/>
                    <a:pt x="9525" y="521018"/>
                  </a:cubicBezTo>
                  <a:lnTo>
                    <a:pt x="62408" y="521018"/>
                  </a:lnTo>
                  <a:lnTo>
                    <a:pt x="57769" y="574167"/>
                  </a:lnTo>
                  <a:lnTo>
                    <a:pt x="45682" y="574167"/>
                  </a:lnTo>
                  <a:cubicBezTo>
                    <a:pt x="40415" y="574167"/>
                    <a:pt x="36157" y="578425"/>
                    <a:pt x="36157" y="583692"/>
                  </a:cubicBezTo>
                  <a:cubicBezTo>
                    <a:pt x="36157" y="588959"/>
                    <a:pt x="40415" y="593217"/>
                    <a:pt x="45682" y="593217"/>
                  </a:cubicBezTo>
                  <a:lnTo>
                    <a:pt x="56102" y="593217"/>
                  </a:lnTo>
                  <a:lnTo>
                    <a:pt x="42281" y="751646"/>
                  </a:lnTo>
                  <a:cubicBezTo>
                    <a:pt x="41824" y="756885"/>
                    <a:pt x="45701" y="761505"/>
                    <a:pt x="50940" y="761962"/>
                  </a:cubicBezTo>
                  <a:cubicBezTo>
                    <a:pt x="51216" y="761991"/>
                    <a:pt x="51502" y="762000"/>
                    <a:pt x="51778" y="762000"/>
                  </a:cubicBezTo>
                  <a:cubicBezTo>
                    <a:pt x="56664" y="762000"/>
                    <a:pt x="60827" y="758257"/>
                    <a:pt x="61255" y="753304"/>
                  </a:cubicBezTo>
                  <a:lnTo>
                    <a:pt x="75228" y="593217"/>
                  </a:lnTo>
                  <a:lnTo>
                    <a:pt x="172517" y="593217"/>
                  </a:lnTo>
                  <a:cubicBezTo>
                    <a:pt x="172536" y="660216"/>
                    <a:pt x="172745" y="746789"/>
                    <a:pt x="172755" y="752504"/>
                  </a:cubicBezTo>
                  <a:cubicBezTo>
                    <a:pt x="172764" y="757752"/>
                    <a:pt x="177032" y="762000"/>
                    <a:pt x="182280" y="762000"/>
                  </a:cubicBezTo>
                  <a:cubicBezTo>
                    <a:pt x="182289" y="762000"/>
                    <a:pt x="182299" y="762000"/>
                    <a:pt x="182309" y="762000"/>
                  </a:cubicBezTo>
                  <a:cubicBezTo>
                    <a:pt x="187566" y="761991"/>
                    <a:pt x="191814" y="757714"/>
                    <a:pt x="191805" y="752446"/>
                  </a:cubicBezTo>
                  <a:cubicBezTo>
                    <a:pt x="191795" y="751037"/>
                    <a:pt x="191586" y="661711"/>
                    <a:pt x="191567" y="593217"/>
                  </a:cubicBezTo>
                  <a:lnTo>
                    <a:pt x="289093" y="593217"/>
                  </a:lnTo>
                  <a:lnTo>
                    <a:pt x="303057" y="753304"/>
                  </a:lnTo>
                  <a:cubicBezTo>
                    <a:pt x="303486" y="758266"/>
                    <a:pt x="307638" y="762000"/>
                    <a:pt x="312534" y="762000"/>
                  </a:cubicBezTo>
                  <a:cubicBezTo>
                    <a:pt x="312811" y="762000"/>
                    <a:pt x="313096" y="761991"/>
                    <a:pt x="313373" y="761962"/>
                  </a:cubicBezTo>
                  <a:cubicBezTo>
                    <a:pt x="318611" y="761505"/>
                    <a:pt x="322488" y="756885"/>
                    <a:pt x="322031" y="751646"/>
                  </a:cubicBezTo>
                  <a:lnTo>
                    <a:pt x="308220" y="593217"/>
                  </a:lnTo>
                  <a:lnTo>
                    <a:pt x="318640" y="593217"/>
                  </a:lnTo>
                  <a:cubicBezTo>
                    <a:pt x="323907" y="593217"/>
                    <a:pt x="328165" y="588959"/>
                    <a:pt x="328165" y="583692"/>
                  </a:cubicBezTo>
                  <a:cubicBezTo>
                    <a:pt x="328165" y="578425"/>
                    <a:pt x="323907" y="574167"/>
                    <a:pt x="318640" y="574167"/>
                  </a:cubicBezTo>
                  <a:lnTo>
                    <a:pt x="306562" y="574167"/>
                  </a:lnTo>
                  <a:lnTo>
                    <a:pt x="301923" y="521018"/>
                  </a:lnTo>
                  <a:lnTo>
                    <a:pt x="354806" y="521018"/>
                  </a:lnTo>
                  <a:cubicBezTo>
                    <a:pt x="360074" y="521018"/>
                    <a:pt x="364331" y="516760"/>
                    <a:pt x="364331" y="511493"/>
                  </a:cubicBezTo>
                  <a:lnTo>
                    <a:pt x="364331" y="466725"/>
                  </a:lnTo>
                  <a:close/>
                  <a:moveTo>
                    <a:pt x="47082" y="101946"/>
                  </a:moveTo>
                  <a:lnTo>
                    <a:pt x="317240" y="101946"/>
                  </a:lnTo>
                  <a:lnTo>
                    <a:pt x="317240" y="457200"/>
                  </a:lnTo>
                  <a:lnTo>
                    <a:pt x="47082" y="457200"/>
                  </a:lnTo>
                  <a:lnTo>
                    <a:pt x="47082" y="101946"/>
                  </a:lnTo>
                  <a:close/>
                  <a:moveTo>
                    <a:pt x="81534" y="521018"/>
                  </a:moveTo>
                  <a:lnTo>
                    <a:pt x="172679" y="521018"/>
                  </a:lnTo>
                  <a:cubicBezTo>
                    <a:pt x="172574" y="530419"/>
                    <a:pt x="172536" y="550078"/>
                    <a:pt x="172526" y="574167"/>
                  </a:cubicBezTo>
                  <a:lnTo>
                    <a:pt x="76895" y="574167"/>
                  </a:lnTo>
                  <a:lnTo>
                    <a:pt x="81534" y="521018"/>
                  </a:lnTo>
                  <a:close/>
                  <a:moveTo>
                    <a:pt x="287436" y="574167"/>
                  </a:moveTo>
                  <a:lnTo>
                    <a:pt x="191567" y="574167"/>
                  </a:lnTo>
                  <a:cubicBezTo>
                    <a:pt x="191576" y="549735"/>
                    <a:pt x="191614" y="529962"/>
                    <a:pt x="191719" y="521018"/>
                  </a:cubicBezTo>
                  <a:lnTo>
                    <a:pt x="282797" y="521018"/>
                  </a:lnTo>
                  <a:lnTo>
                    <a:pt x="287436" y="574167"/>
                  </a:lnTo>
                  <a:close/>
                  <a:moveTo>
                    <a:pt x="345281" y="501968"/>
                  </a:moveTo>
                  <a:lnTo>
                    <a:pt x="19050" y="501968"/>
                  </a:lnTo>
                  <a:lnTo>
                    <a:pt x="19050" y="476250"/>
                  </a:lnTo>
                  <a:lnTo>
                    <a:pt x="37557" y="476250"/>
                  </a:lnTo>
                  <a:lnTo>
                    <a:pt x="326765" y="476250"/>
                  </a:lnTo>
                  <a:lnTo>
                    <a:pt x="345272" y="476250"/>
                  </a:lnTo>
                  <a:lnTo>
                    <a:pt x="345272" y="50196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85CACAF-A7D8-4F92-92CF-1F5BEC93D9AC}"/>
              </a:ext>
            </a:extLst>
          </p:cNvPr>
          <p:cNvSpPr txBox="1"/>
          <p:nvPr/>
        </p:nvSpPr>
        <p:spPr>
          <a:xfrm>
            <a:off x="1064268" y="299961"/>
            <a:ext cx="5356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Neural Style</a:t>
            </a:r>
            <a:r>
              <a:rPr lang="ko-KR" altLang="en-US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  <a:r>
              <a:rPr lang="en-US" altLang="ko-KR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Transfer</a:t>
            </a:r>
            <a:endParaRPr lang="ko-KR" altLang="en-US" sz="28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F64957-BEBF-4D76-B4EC-65B51FBC22FA}"/>
              </a:ext>
            </a:extLst>
          </p:cNvPr>
          <p:cNvSpPr txBox="1"/>
          <p:nvPr/>
        </p:nvSpPr>
        <p:spPr>
          <a:xfrm>
            <a:off x="572367" y="1093185"/>
            <a:ext cx="5848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제주고딕" panose="02000300000000000000" pitchFamily="2" charset="-127"/>
                <a:ea typeface="제주고딕" panose="02000300000000000000" pitchFamily="2" charset="-127"/>
              </a:rPr>
              <a:t>Method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B8FEC7F-E229-4F53-85F8-1CDCA44846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35" t="26666" r="31811" b="59214"/>
          <a:stretch/>
        </p:blipFill>
        <p:spPr>
          <a:xfrm>
            <a:off x="225154" y="2673583"/>
            <a:ext cx="11741692" cy="2476716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9303A740-3925-4614-AE6E-056F307F3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197" y="1777949"/>
            <a:ext cx="6475605" cy="1013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A56C497-FDAE-472E-9096-BE00896999FB}"/>
              </a:ext>
            </a:extLst>
          </p:cNvPr>
          <p:cNvSpPr/>
          <p:nvPr/>
        </p:nvSpPr>
        <p:spPr>
          <a:xfrm>
            <a:off x="5162309" y="2025570"/>
            <a:ext cx="347240" cy="479335"/>
          </a:xfrm>
          <a:prstGeom prst="roundRect">
            <a:avLst/>
          </a:prstGeom>
          <a:noFill/>
          <a:ln w="57150">
            <a:solidFill>
              <a:srgbClr val="A1D7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B781639-CEB4-4421-ACBF-E04D99B59EDF}"/>
              </a:ext>
            </a:extLst>
          </p:cNvPr>
          <p:cNvSpPr/>
          <p:nvPr/>
        </p:nvSpPr>
        <p:spPr>
          <a:xfrm>
            <a:off x="7466421" y="2015236"/>
            <a:ext cx="347240" cy="479335"/>
          </a:xfrm>
          <a:prstGeom prst="roundRect">
            <a:avLst/>
          </a:prstGeom>
          <a:noFill/>
          <a:ln w="57150">
            <a:solidFill>
              <a:srgbClr val="A1D7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0FE98D-90B0-4DA1-92D9-1492E9DAAABA}"/>
              </a:ext>
            </a:extLst>
          </p:cNvPr>
          <p:cNvSpPr/>
          <p:nvPr/>
        </p:nvSpPr>
        <p:spPr>
          <a:xfrm>
            <a:off x="5635777" y="5318977"/>
            <a:ext cx="9204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sz="3600" dirty="0">
                <a:latin typeface="제주고딕" panose="02000300000000000000" pitchFamily="2" charset="-127"/>
                <a:ea typeface="제주고딕" panose="02000300000000000000" pitchFamily="2" charset="-127"/>
              </a:rPr>
              <a:t>α/β</a:t>
            </a:r>
            <a:endParaRPr lang="ko-KR" altLang="en-US" sz="36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796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9C49033-AC62-4D81-B80E-BC6DDC923218}"/>
              </a:ext>
            </a:extLst>
          </p:cNvPr>
          <p:cNvCxnSpPr>
            <a:cxnSpLocks/>
          </p:cNvCxnSpPr>
          <p:nvPr/>
        </p:nvCxnSpPr>
        <p:spPr>
          <a:xfrm>
            <a:off x="1064268" y="827893"/>
            <a:ext cx="10745566" cy="0"/>
          </a:xfrm>
          <a:prstGeom prst="line">
            <a:avLst/>
          </a:prstGeom>
          <a:ln w="5715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4D30A374-5109-427A-91CD-5D6006626EB2}"/>
              </a:ext>
            </a:extLst>
          </p:cNvPr>
          <p:cNvGrpSpPr/>
          <p:nvPr/>
        </p:nvGrpSpPr>
        <p:grpSpPr>
          <a:xfrm>
            <a:off x="180232" y="108086"/>
            <a:ext cx="762000" cy="762000"/>
            <a:chOff x="4459393" y="904565"/>
            <a:chExt cx="762000" cy="762000"/>
          </a:xfrm>
        </p:grpSpPr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14FF68D6-A21B-45CD-A5A4-621C55641F58}"/>
                </a:ext>
              </a:extLst>
            </p:cNvPr>
            <p:cNvSpPr/>
            <p:nvPr/>
          </p:nvSpPr>
          <p:spPr>
            <a:xfrm>
              <a:off x="4459393" y="904565"/>
              <a:ext cx="364331" cy="762000"/>
            </a:xfrm>
            <a:custGeom>
              <a:avLst/>
              <a:gdLst>
                <a:gd name="connsiteX0" fmla="*/ 354806 w 364331"/>
                <a:gd name="connsiteY0" fmla="*/ 521018 h 762000"/>
                <a:gd name="connsiteX1" fmla="*/ 364331 w 364331"/>
                <a:gd name="connsiteY1" fmla="*/ 511493 h 762000"/>
                <a:gd name="connsiteX2" fmla="*/ 364331 w 364331"/>
                <a:gd name="connsiteY2" fmla="*/ 466725 h 762000"/>
                <a:gd name="connsiteX3" fmla="*/ 354806 w 364331"/>
                <a:gd name="connsiteY3" fmla="*/ 457200 h 762000"/>
                <a:gd name="connsiteX4" fmla="*/ 336299 w 364331"/>
                <a:gd name="connsiteY4" fmla="*/ 457200 h 762000"/>
                <a:gd name="connsiteX5" fmla="*/ 336299 w 364331"/>
                <a:gd name="connsiteY5" fmla="*/ 92421 h 762000"/>
                <a:gd name="connsiteX6" fmla="*/ 326774 w 364331"/>
                <a:gd name="connsiteY6" fmla="*/ 82896 h 762000"/>
                <a:gd name="connsiteX7" fmla="*/ 191691 w 364331"/>
                <a:gd name="connsiteY7" fmla="*/ 82896 h 762000"/>
                <a:gd name="connsiteX8" fmla="*/ 191691 w 364331"/>
                <a:gd name="connsiteY8" fmla="*/ 9525 h 762000"/>
                <a:gd name="connsiteX9" fmla="*/ 182166 w 364331"/>
                <a:gd name="connsiteY9" fmla="*/ 0 h 762000"/>
                <a:gd name="connsiteX10" fmla="*/ 172641 w 364331"/>
                <a:gd name="connsiteY10" fmla="*/ 9525 h 762000"/>
                <a:gd name="connsiteX11" fmla="*/ 172641 w 364331"/>
                <a:gd name="connsiteY11" fmla="*/ 82896 h 762000"/>
                <a:gd name="connsiteX12" fmla="*/ 37557 w 364331"/>
                <a:gd name="connsiteY12" fmla="*/ 82896 h 762000"/>
                <a:gd name="connsiteX13" fmla="*/ 28032 w 364331"/>
                <a:gd name="connsiteY13" fmla="*/ 92421 h 762000"/>
                <a:gd name="connsiteX14" fmla="*/ 28032 w 364331"/>
                <a:gd name="connsiteY14" fmla="*/ 457200 h 762000"/>
                <a:gd name="connsiteX15" fmla="*/ 9525 w 364331"/>
                <a:gd name="connsiteY15" fmla="*/ 457200 h 762000"/>
                <a:gd name="connsiteX16" fmla="*/ 0 w 364331"/>
                <a:gd name="connsiteY16" fmla="*/ 466725 h 762000"/>
                <a:gd name="connsiteX17" fmla="*/ 0 w 364331"/>
                <a:gd name="connsiteY17" fmla="*/ 511493 h 762000"/>
                <a:gd name="connsiteX18" fmla="*/ 9525 w 364331"/>
                <a:gd name="connsiteY18" fmla="*/ 521018 h 762000"/>
                <a:gd name="connsiteX19" fmla="*/ 62408 w 364331"/>
                <a:gd name="connsiteY19" fmla="*/ 521018 h 762000"/>
                <a:gd name="connsiteX20" fmla="*/ 57769 w 364331"/>
                <a:gd name="connsiteY20" fmla="*/ 574167 h 762000"/>
                <a:gd name="connsiteX21" fmla="*/ 45682 w 364331"/>
                <a:gd name="connsiteY21" fmla="*/ 574167 h 762000"/>
                <a:gd name="connsiteX22" fmla="*/ 36157 w 364331"/>
                <a:gd name="connsiteY22" fmla="*/ 583692 h 762000"/>
                <a:gd name="connsiteX23" fmla="*/ 45682 w 364331"/>
                <a:gd name="connsiteY23" fmla="*/ 593217 h 762000"/>
                <a:gd name="connsiteX24" fmla="*/ 56102 w 364331"/>
                <a:gd name="connsiteY24" fmla="*/ 593217 h 762000"/>
                <a:gd name="connsiteX25" fmla="*/ 42281 w 364331"/>
                <a:gd name="connsiteY25" fmla="*/ 751646 h 762000"/>
                <a:gd name="connsiteX26" fmla="*/ 50940 w 364331"/>
                <a:gd name="connsiteY26" fmla="*/ 761962 h 762000"/>
                <a:gd name="connsiteX27" fmla="*/ 51778 w 364331"/>
                <a:gd name="connsiteY27" fmla="*/ 762000 h 762000"/>
                <a:gd name="connsiteX28" fmla="*/ 61255 w 364331"/>
                <a:gd name="connsiteY28" fmla="*/ 753304 h 762000"/>
                <a:gd name="connsiteX29" fmla="*/ 75228 w 364331"/>
                <a:gd name="connsiteY29" fmla="*/ 593217 h 762000"/>
                <a:gd name="connsiteX30" fmla="*/ 172517 w 364331"/>
                <a:gd name="connsiteY30" fmla="*/ 593217 h 762000"/>
                <a:gd name="connsiteX31" fmla="*/ 172755 w 364331"/>
                <a:gd name="connsiteY31" fmla="*/ 752504 h 762000"/>
                <a:gd name="connsiteX32" fmla="*/ 182280 w 364331"/>
                <a:gd name="connsiteY32" fmla="*/ 762000 h 762000"/>
                <a:gd name="connsiteX33" fmla="*/ 182309 w 364331"/>
                <a:gd name="connsiteY33" fmla="*/ 762000 h 762000"/>
                <a:gd name="connsiteX34" fmla="*/ 191805 w 364331"/>
                <a:gd name="connsiteY34" fmla="*/ 752446 h 762000"/>
                <a:gd name="connsiteX35" fmla="*/ 191567 w 364331"/>
                <a:gd name="connsiteY35" fmla="*/ 593217 h 762000"/>
                <a:gd name="connsiteX36" fmla="*/ 289093 w 364331"/>
                <a:gd name="connsiteY36" fmla="*/ 593217 h 762000"/>
                <a:gd name="connsiteX37" fmla="*/ 303057 w 364331"/>
                <a:gd name="connsiteY37" fmla="*/ 753304 h 762000"/>
                <a:gd name="connsiteX38" fmla="*/ 312534 w 364331"/>
                <a:gd name="connsiteY38" fmla="*/ 762000 h 762000"/>
                <a:gd name="connsiteX39" fmla="*/ 313373 w 364331"/>
                <a:gd name="connsiteY39" fmla="*/ 761962 h 762000"/>
                <a:gd name="connsiteX40" fmla="*/ 322031 w 364331"/>
                <a:gd name="connsiteY40" fmla="*/ 751646 h 762000"/>
                <a:gd name="connsiteX41" fmla="*/ 308220 w 364331"/>
                <a:gd name="connsiteY41" fmla="*/ 593217 h 762000"/>
                <a:gd name="connsiteX42" fmla="*/ 318640 w 364331"/>
                <a:gd name="connsiteY42" fmla="*/ 593217 h 762000"/>
                <a:gd name="connsiteX43" fmla="*/ 328165 w 364331"/>
                <a:gd name="connsiteY43" fmla="*/ 583692 h 762000"/>
                <a:gd name="connsiteX44" fmla="*/ 318640 w 364331"/>
                <a:gd name="connsiteY44" fmla="*/ 574167 h 762000"/>
                <a:gd name="connsiteX45" fmla="*/ 306562 w 364331"/>
                <a:gd name="connsiteY45" fmla="*/ 574167 h 762000"/>
                <a:gd name="connsiteX46" fmla="*/ 301923 w 364331"/>
                <a:gd name="connsiteY46" fmla="*/ 521018 h 762000"/>
                <a:gd name="connsiteX47" fmla="*/ 354806 w 364331"/>
                <a:gd name="connsiteY47" fmla="*/ 521018 h 762000"/>
                <a:gd name="connsiteX48" fmla="*/ 47082 w 364331"/>
                <a:gd name="connsiteY48" fmla="*/ 101946 h 762000"/>
                <a:gd name="connsiteX49" fmla="*/ 317240 w 364331"/>
                <a:gd name="connsiteY49" fmla="*/ 101946 h 762000"/>
                <a:gd name="connsiteX50" fmla="*/ 317240 w 364331"/>
                <a:gd name="connsiteY50" fmla="*/ 457200 h 762000"/>
                <a:gd name="connsiteX51" fmla="*/ 47082 w 364331"/>
                <a:gd name="connsiteY51" fmla="*/ 457200 h 762000"/>
                <a:gd name="connsiteX52" fmla="*/ 47082 w 364331"/>
                <a:gd name="connsiteY52" fmla="*/ 101946 h 762000"/>
                <a:gd name="connsiteX53" fmla="*/ 19050 w 364331"/>
                <a:gd name="connsiteY53" fmla="*/ 476250 h 762000"/>
                <a:gd name="connsiteX54" fmla="*/ 37557 w 364331"/>
                <a:gd name="connsiteY54" fmla="*/ 476250 h 762000"/>
                <a:gd name="connsiteX55" fmla="*/ 326765 w 364331"/>
                <a:gd name="connsiteY55" fmla="*/ 476250 h 762000"/>
                <a:gd name="connsiteX56" fmla="*/ 345272 w 364331"/>
                <a:gd name="connsiteY56" fmla="*/ 476250 h 762000"/>
                <a:gd name="connsiteX57" fmla="*/ 345272 w 364331"/>
                <a:gd name="connsiteY57" fmla="*/ 501968 h 762000"/>
                <a:gd name="connsiteX58" fmla="*/ 19040 w 364331"/>
                <a:gd name="connsiteY58" fmla="*/ 501968 h 762000"/>
                <a:gd name="connsiteX59" fmla="*/ 19040 w 364331"/>
                <a:gd name="connsiteY59" fmla="*/ 476250 h 762000"/>
                <a:gd name="connsiteX60" fmla="*/ 81534 w 364331"/>
                <a:gd name="connsiteY60" fmla="*/ 521018 h 762000"/>
                <a:gd name="connsiteX61" fmla="*/ 172679 w 364331"/>
                <a:gd name="connsiteY61" fmla="*/ 521018 h 762000"/>
                <a:gd name="connsiteX62" fmla="*/ 172526 w 364331"/>
                <a:gd name="connsiteY62" fmla="*/ 574167 h 762000"/>
                <a:gd name="connsiteX63" fmla="*/ 76895 w 364331"/>
                <a:gd name="connsiteY63" fmla="*/ 574167 h 762000"/>
                <a:gd name="connsiteX64" fmla="*/ 81534 w 364331"/>
                <a:gd name="connsiteY64" fmla="*/ 521018 h 762000"/>
                <a:gd name="connsiteX65" fmla="*/ 287436 w 364331"/>
                <a:gd name="connsiteY65" fmla="*/ 574167 h 762000"/>
                <a:gd name="connsiteX66" fmla="*/ 191567 w 364331"/>
                <a:gd name="connsiteY66" fmla="*/ 574167 h 762000"/>
                <a:gd name="connsiteX67" fmla="*/ 191719 w 364331"/>
                <a:gd name="connsiteY67" fmla="*/ 521018 h 762000"/>
                <a:gd name="connsiteX68" fmla="*/ 282797 w 364331"/>
                <a:gd name="connsiteY68" fmla="*/ 521018 h 762000"/>
                <a:gd name="connsiteX69" fmla="*/ 287436 w 364331"/>
                <a:gd name="connsiteY69" fmla="*/ 574167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4331" h="762000">
                  <a:moveTo>
                    <a:pt x="354806" y="521018"/>
                  </a:moveTo>
                  <a:cubicBezTo>
                    <a:pt x="360074" y="521018"/>
                    <a:pt x="364331" y="516760"/>
                    <a:pt x="364331" y="511493"/>
                  </a:cubicBezTo>
                  <a:lnTo>
                    <a:pt x="364331" y="466725"/>
                  </a:lnTo>
                  <a:cubicBezTo>
                    <a:pt x="364331" y="461458"/>
                    <a:pt x="360074" y="457200"/>
                    <a:pt x="354806" y="457200"/>
                  </a:cubicBezTo>
                  <a:lnTo>
                    <a:pt x="336299" y="457200"/>
                  </a:lnTo>
                  <a:lnTo>
                    <a:pt x="336299" y="92421"/>
                  </a:lnTo>
                  <a:cubicBezTo>
                    <a:pt x="336299" y="87154"/>
                    <a:pt x="332042" y="82896"/>
                    <a:pt x="326774" y="82896"/>
                  </a:cubicBezTo>
                  <a:lnTo>
                    <a:pt x="191691" y="82896"/>
                  </a:lnTo>
                  <a:lnTo>
                    <a:pt x="191691" y="9525"/>
                  </a:lnTo>
                  <a:cubicBezTo>
                    <a:pt x="191691" y="4258"/>
                    <a:pt x="187433" y="0"/>
                    <a:pt x="182166" y="0"/>
                  </a:cubicBezTo>
                  <a:cubicBezTo>
                    <a:pt x="176898" y="0"/>
                    <a:pt x="172641" y="4258"/>
                    <a:pt x="172641" y="9525"/>
                  </a:cubicBezTo>
                  <a:lnTo>
                    <a:pt x="172641" y="82896"/>
                  </a:lnTo>
                  <a:lnTo>
                    <a:pt x="37557" y="82896"/>
                  </a:lnTo>
                  <a:cubicBezTo>
                    <a:pt x="32290" y="82896"/>
                    <a:pt x="28032" y="87154"/>
                    <a:pt x="28032" y="92421"/>
                  </a:cubicBezTo>
                  <a:lnTo>
                    <a:pt x="28032" y="457200"/>
                  </a:lnTo>
                  <a:lnTo>
                    <a:pt x="9525" y="457200"/>
                  </a:lnTo>
                  <a:cubicBezTo>
                    <a:pt x="4258" y="457200"/>
                    <a:pt x="0" y="461458"/>
                    <a:pt x="0" y="466725"/>
                  </a:cubicBezTo>
                  <a:lnTo>
                    <a:pt x="0" y="511493"/>
                  </a:lnTo>
                  <a:cubicBezTo>
                    <a:pt x="0" y="516760"/>
                    <a:pt x="4258" y="521018"/>
                    <a:pt x="9525" y="521018"/>
                  </a:cubicBezTo>
                  <a:lnTo>
                    <a:pt x="62408" y="521018"/>
                  </a:lnTo>
                  <a:lnTo>
                    <a:pt x="57769" y="574167"/>
                  </a:lnTo>
                  <a:lnTo>
                    <a:pt x="45682" y="574167"/>
                  </a:lnTo>
                  <a:cubicBezTo>
                    <a:pt x="40415" y="574167"/>
                    <a:pt x="36157" y="578425"/>
                    <a:pt x="36157" y="583692"/>
                  </a:cubicBezTo>
                  <a:cubicBezTo>
                    <a:pt x="36157" y="588959"/>
                    <a:pt x="40415" y="593217"/>
                    <a:pt x="45682" y="593217"/>
                  </a:cubicBezTo>
                  <a:lnTo>
                    <a:pt x="56102" y="593217"/>
                  </a:lnTo>
                  <a:lnTo>
                    <a:pt x="42281" y="751646"/>
                  </a:lnTo>
                  <a:cubicBezTo>
                    <a:pt x="41824" y="756885"/>
                    <a:pt x="45701" y="761505"/>
                    <a:pt x="50940" y="761962"/>
                  </a:cubicBezTo>
                  <a:cubicBezTo>
                    <a:pt x="51216" y="761991"/>
                    <a:pt x="51502" y="762000"/>
                    <a:pt x="51778" y="762000"/>
                  </a:cubicBezTo>
                  <a:cubicBezTo>
                    <a:pt x="56664" y="762000"/>
                    <a:pt x="60827" y="758257"/>
                    <a:pt x="61255" y="753304"/>
                  </a:cubicBezTo>
                  <a:lnTo>
                    <a:pt x="75228" y="593217"/>
                  </a:lnTo>
                  <a:lnTo>
                    <a:pt x="172517" y="593217"/>
                  </a:lnTo>
                  <a:cubicBezTo>
                    <a:pt x="172536" y="660216"/>
                    <a:pt x="172745" y="746789"/>
                    <a:pt x="172755" y="752504"/>
                  </a:cubicBezTo>
                  <a:cubicBezTo>
                    <a:pt x="172764" y="757752"/>
                    <a:pt x="177032" y="762000"/>
                    <a:pt x="182280" y="762000"/>
                  </a:cubicBezTo>
                  <a:cubicBezTo>
                    <a:pt x="182289" y="762000"/>
                    <a:pt x="182299" y="762000"/>
                    <a:pt x="182309" y="762000"/>
                  </a:cubicBezTo>
                  <a:cubicBezTo>
                    <a:pt x="187566" y="761991"/>
                    <a:pt x="191814" y="757714"/>
                    <a:pt x="191805" y="752446"/>
                  </a:cubicBezTo>
                  <a:cubicBezTo>
                    <a:pt x="191795" y="751037"/>
                    <a:pt x="191586" y="661711"/>
                    <a:pt x="191567" y="593217"/>
                  </a:cubicBezTo>
                  <a:lnTo>
                    <a:pt x="289093" y="593217"/>
                  </a:lnTo>
                  <a:lnTo>
                    <a:pt x="303057" y="753304"/>
                  </a:lnTo>
                  <a:cubicBezTo>
                    <a:pt x="303486" y="758266"/>
                    <a:pt x="307638" y="762000"/>
                    <a:pt x="312534" y="762000"/>
                  </a:cubicBezTo>
                  <a:cubicBezTo>
                    <a:pt x="312811" y="762000"/>
                    <a:pt x="313096" y="761991"/>
                    <a:pt x="313373" y="761962"/>
                  </a:cubicBezTo>
                  <a:cubicBezTo>
                    <a:pt x="318611" y="761505"/>
                    <a:pt x="322488" y="756885"/>
                    <a:pt x="322031" y="751646"/>
                  </a:cubicBezTo>
                  <a:lnTo>
                    <a:pt x="308220" y="593217"/>
                  </a:lnTo>
                  <a:lnTo>
                    <a:pt x="318640" y="593217"/>
                  </a:lnTo>
                  <a:cubicBezTo>
                    <a:pt x="323907" y="593217"/>
                    <a:pt x="328165" y="588959"/>
                    <a:pt x="328165" y="583692"/>
                  </a:cubicBezTo>
                  <a:cubicBezTo>
                    <a:pt x="328165" y="578425"/>
                    <a:pt x="323907" y="574167"/>
                    <a:pt x="318640" y="574167"/>
                  </a:cubicBezTo>
                  <a:lnTo>
                    <a:pt x="306562" y="574167"/>
                  </a:lnTo>
                  <a:lnTo>
                    <a:pt x="301923" y="521018"/>
                  </a:lnTo>
                  <a:lnTo>
                    <a:pt x="354806" y="521018"/>
                  </a:lnTo>
                  <a:close/>
                  <a:moveTo>
                    <a:pt x="47082" y="101946"/>
                  </a:moveTo>
                  <a:lnTo>
                    <a:pt x="317240" y="101946"/>
                  </a:lnTo>
                  <a:lnTo>
                    <a:pt x="317240" y="457200"/>
                  </a:lnTo>
                  <a:lnTo>
                    <a:pt x="47082" y="457200"/>
                  </a:lnTo>
                  <a:lnTo>
                    <a:pt x="47082" y="101946"/>
                  </a:lnTo>
                  <a:close/>
                  <a:moveTo>
                    <a:pt x="19050" y="476250"/>
                  </a:moveTo>
                  <a:lnTo>
                    <a:pt x="37557" y="476250"/>
                  </a:lnTo>
                  <a:lnTo>
                    <a:pt x="326765" y="476250"/>
                  </a:lnTo>
                  <a:lnTo>
                    <a:pt x="345272" y="476250"/>
                  </a:lnTo>
                  <a:lnTo>
                    <a:pt x="345272" y="501968"/>
                  </a:lnTo>
                  <a:lnTo>
                    <a:pt x="19040" y="501968"/>
                  </a:lnTo>
                  <a:lnTo>
                    <a:pt x="19040" y="476250"/>
                  </a:lnTo>
                  <a:close/>
                  <a:moveTo>
                    <a:pt x="81534" y="521018"/>
                  </a:moveTo>
                  <a:lnTo>
                    <a:pt x="172679" y="521018"/>
                  </a:lnTo>
                  <a:cubicBezTo>
                    <a:pt x="172574" y="530419"/>
                    <a:pt x="172536" y="550078"/>
                    <a:pt x="172526" y="574167"/>
                  </a:cubicBezTo>
                  <a:lnTo>
                    <a:pt x="76895" y="574167"/>
                  </a:lnTo>
                  <a:lnTo>
                    <a:pt x="81534" y="521018"/>
                  </a:lnTo>
                  <a:close/>
                  <a:moveTo>
                    <a:pt x="287436" y="574167"/>
                  </a:moveTo>
                  <a:lnTo>
                    <a:pt x="191567" y="574167"/>
                  </a:lnTo>
                  <a:cubicBezTo>
                    <a:pt x="191576" y="549735"/>
                    <a:pt x="191614" y="529962"/>
                    <a:pt x="191719" y="521018"/>
                  </a:cubicBezTo>
                  <a:lnTo>
                    <a:pt x="282797" y="521018"/>
                  </a:lnTo>
                  <a:lnTo>
                    <a:pt x="287436" y="5741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8AB713BA-5C74-4158-8310-C76A6F2749DA}"/>
                </a:ext>
              </a:extLst>
            </p:cNvPr>
            <p:cNvSpPr/>
            <p:nvPr/>
          </p:nvSpPr>
          <p:spPr>
            <a:xfrm>
              <a:off x="4857062" y="904565"/>
              <a:ext cx="364331" cy="762000"/>
            </a:xfrm>
            <a:custGeom>
              <a:avLst/>
              <a:gdLst>
                <a:gd name="connsiteX0" fmla="*/ 364331 w 364331"/>
                <a:gd name="connsiteY0" fmla="*/ 466725 h 762000"/>
                <a:gd name="connsiteX1" fmla="*/ 354806 w 364331"/>
                <a:gd name="connsiteY1" fmla="*/ 457200 h 762000"/>
                <a:gd name="connsiteX2" fmla="*/ 336299 w 364331"/>
                <a:gd name="connsiteY2" fmla="*/ 457200 h 762000"/>
                <a:gd name="connsiteX3" fmla="*/ 336299 w 364331"/>
                <a:gd name="connsiteY3" fmla="*/ 92421 h 762000"/>
                <a:gd name="connsiteX4" fmla="*/ 326774 w 364331"/>
                <a:gd name="connsiteY4" fmla="*/ 82896 h 762000"/>
                <a:gd name="connsiteX5" fmla="*/ 191691 w 364331"/>
                <a:gd name="connsiteY5" fmla="*/ 82896 h 762000"/>
                <a:gd name="connsiteX6" fmla="*/ 191691 w 364331"/>
                <a:gd name="connsiteY6" fmla="*/ 9525 h 762000"/>
                <a:gd name="connsiteX7" fmla="*/ 182166 w 364331"/>
                <a:gd name="connsiteY7" fmla="*/ 0 h 762000"/>
                <a:gd name="connsiteX8" fmla="*/ 172641 w 364331"/>
                <a:gd name="connsiteY8" fmla="*/ 9525 h 762000"/>
                <a:gd name="connsiteX9" fmla="*/ 172641 w 364331"/>
                <a:gd name="connsiteY9" fmla="*/ 82896 h 762000"/>
                <a:gd name="connsiteX10" fmla="*/ 37557 w 364331"/>
                <a:gd name="connsiteY10" fmla="*/ 82896 h 762000"/>
                <a:gd name="connsiteX11" fmla="*/ 28032 w 364331"/>
                <a:gd name="connsiteY11" fmla="*/ 92421 h 762000"/>
                <a:gd name="connsiteX12" fmla="*/ 28032 w 364331"/>
                <a:gd name="connsiteY12" fmla="*/ 457200 h 762000"/>
                <a:gd name="connsiteX13" fmla="*/ 9525 w 364331"/>
                <a:gd name="connsiteY13" fmla="*/ 457200 h 762000"/>
                <a:gd name="connsiteX14" fmla="*/ 0 w 364331"/>
                <a:gd name="connsiteY14" fmla="*/ 466725 h 762000"/>
                <a:gd name="connsiteX15" fmla="*/ 0 w 364331"/>
                <a:gd name="connsiteY15" fmla="*/ 511493 h 762000"/>
                <a:gd name="connsiteX16" fmla="*/ 9525 w 364331"/>
                <a:gd name="connsiteY16" fmla="*/ 521018 h 762000"/>
                <a:gd name="connsiteX17" fmla="*/ 62408 w 364331"/>
                <a:gd name="connsiteY17" fmla="*/ 521018 h 762000"/>
                <a:gd name="connsiteX18" fmla="*/ 57769 w 364331"/>
                <a:gd name="connsiteY18" fmla="*/ 574167 h 762000"/>
                <a:gd name="connsiteX19" fmla="*/ 45682 w 364331"/>
                <a:gd name="connsiteY19" fmla="*/ 574167 h 762000"/>
                <a:gd name="connsiteX20" fmla="*/ 36157 w 364331"/>
                <a:gd name="connsiteY20" fmla="*/ 583692 h 762000"/>
                <a:gd name="connsiteX21" fmla="*/ 45682 w 364331"/>
                <a:gd name="connsiteY21" fmla="*/ 593217 h 762000"/>
                <a:gd name="connsiteX22" fmla="*/ 56102 w 364331"/>
                <a:gd name="connsiteY22" fmla="*/ 593217 h 762000"/>
                <a:gd name="connsiteX23" fmla="*/ 42281 w 364331"/>
                <a:gd name="connsiteY23" fmla="*/ 751646 h 762000"/>
                <a:gd name="connsiteX24" fmla="*/ 50940 w 364331"/>
                <a:gd name="connsiteY24" fmla="*/ 761962 h 762000"/>
                <a:gd name="connsiteX25" fmla="*/ 51778 w 364331"/>
                <a:gd name="connsiteY25" fmla="*/ 762000 h 762000"/>
                <a:gd name="connsiteX26" fmla="*/ 61255 w 364331"/>
                <a:gd name="connsiteY26" fmla="*/ 753304 h 762000"/>
                <a:gd name="connsiteX27" fmla="*/ 75228 w 364331"/>
                <a:gd name="connsiteY27" fmla="*/ 593217 h 762000"/>
                <a:gd name="connsiteX28" fmla="*/ 172517 w 364331"/>
                <a:gd name="connsiteY28" fmla="*/ 593217 h 762000"/>
                <a:gd name="connsiteX29" fmla="*/ 172755 w 364331"/>
                <a:gd name="connsiteY29" fmla="*/ 752504 h 762000"/>
                <a:gd name="connsiteX30" fmla="*/ 182280 w 364331"/>
                <a:gd name="connsiteY30" fmla="*/ 762000 h 762000"/>
                <a:gd name="connsiteX31" fmla="*/ 182309 w 364331"/>
                <a:gd name="connsiteY31" fmla="*/ 762000 h 762000"/>
                <a:gd name="connsiteX32" fmla="*/ 191805 w 364331"/>
                <a:gd name="connsiteY32" fmla="*/ 752446 h 762000"/>
                <a:gd name="connsiteX33" fmla="*/ 191567 w 364331"/>
                <a:gd name="connsiteY33" fmla="*/ 593217 h 762000"/>
                <a:gd name="connsiteX34" fmla="*/ 289093 w 364331"/>
                <a:gd name="connsiteY34" fmla="*/ 593217 h 762000"/>
                <a:gd name="connsiteX35" fmla="*/ 303057 w 364331"/>
                <a:gd name="connsiteY35" fmla="*/ 753304 h 762000"/>
                <a:gd name="connsiteX36" fmla="*/ 312534 w 364331"/>
                <a:gd name="connsiteY36" fmla="*/ 762000 h 762000"/>
                <a:gd name="connsiteX37" fmla="*/ 313373 w 364331"/>
                <a:gd name="connsiteY37" fmla="*/ 761962 h 762000"/>
                <a:gd name="connsiteX38" fmla="*/ 322031 w 364331"/>
                <a:gd name="connsiteY38" fmla="*/ 751646 h 762000"/>
                <a:gd name="connsiteX39" fmla="*/ 308220 w 364331"/>
                <a:gd name="connsiteY39" fmla="*/ 593217 h 762000"/>
                <a:gd name="connsiteX40" fmla="*/ 318640 w 364331"/>
                <a:gd name="connsiteY40" fmla="*/ 593217 h 762000"/>
                <a:gd name="connsiteX41" fmla="*/ 328165 w 364331"/>
                <a:gd name="connsiteY41" fmla="*/ 583692 h 762000"/>
                <a:gd name="connsiteX42" fmla="*/ 318640 w 364331"/>
                <a:gd name="connsiteY42" fmla="*/ 574167 h 762000"/>
                <a:gd name="connsiteX43" fmla="*/ 306562 w 364331"/>
                <a:gd name="connsiteY43" fmla="*/ 574167 h 762000"/>
                <a:gd name="connsiteX44" fmla="*/ 301923 w 364331"/>
                <a:gd name="connsiteY44" fmla="*/ 521018 h 762000"/>
                <a:gd name="connsiteX45" fmla="*/ 354806 w 364331"/>
                <a:gd name="connsiteY45" fmla="*/ 521018 h 762000"/>
                <a:gd name="connsiteX46" fmla="*/ 364331 w 364331"/>
                <a:gd name="connsiteY46" fmla="*/ 511493 h 762000"/>
                <a:gd name="connsiteX47" fmla="*/ 364331 w 364331"/>
                <a:gd name="connsiteY47" fmla="*/ 466725 h 762000"/>
                <a:gd name="connsiteX48" fmla="*/ 47082 w 364331"/>
                <a:gd name="connsiteY48" fmla="*/ 101946 h 762000"/>
                <a:gd name="connsiteX49" fmla="*/ 317240 w 364331"/>
                <a:gd name="connsiteY49" fmla="*/ 101946 h 762000"/>
                <a:gd name="connsiteX50" fmla="*/ 317240 w 364331"/>
                <a:gd name="connsiteY50" fmla="*/ 457200 h 762000"/>
                <a:gd name="connsiteX51" fmla="*/ 47082 w 364331"/>
                <a:gd name="connsiteY51" fmla="*/ 457200 h 762000"/>
                <a:gd name="connsiteX52" fmla="*/ 47082 w 364331"/>
                <a:gd name="connsiteY52" fmla="*/ 101946 h 762000"/>
                <a:gd name="connsiteX53" fmla="*/ 81534 w 364331"/>
                <a:gd name="connsiteY53" fmla="*/ 521018 h 762000"/>
                <a:gd name="connsiteX54" fmla="*/ 172679 w 364331"/>
                <a:gd name="connsiteY54" fmla="*/ 521018 h 762000"/>
                <a:gd name="connsiteX55" fmla="*/ 172526 w 364331"/>
                <a:gd name="connsiteY55" fmla="*/ 574167 h 762000"/>
                <a:gd name="connsiteX56" fmla="*/ 76895 w 364331"/>
                <a:gd name="connsiteY56" fmla="*/ 574167 h 762000"/>
                <a:gd name="connsiteX57" fmla="*/ 81534 w 364331"/>
                <a:gd name="connsiteY57" fmla="*/ 521018 h 762000"/>
                <a:gd name="connsiteX58" fmla="*/ 287436 w 364331"/>
                <a:gd name="connsiteY58" fmla="*/ 574167 h 762000"/>
                <a:gd name="connsiteX59" fmla="*/ 191567 w 364331"/>
                <a:gd name="connsiteY59" fmla="*/ 574167 h 762000"/>
                <a:gd name="connsiteX60" fmla="*/ 191719 w 364331"/>
                <a:gd name="connsiteY60" fmla="*/ 521018 h 762000"/>
                <a:gd name="connsiteX61" fmla="*/ 282797 w 364331"/>
                <a:gd name="connsiteY61" fmla="*/ 521018 h 762000"/>
                <a:gd name="connsiteX62" fmla="*/ 287436 w 364331"/>
                <a:gd name="connsiteY62" fmla="*/ 574167 h 762000"/>
                <a:gd name="connsiteX63" fmla="*/ 345281 w 364331"/>
                <a:gd name="connsiteY63" fmla="*/ 501968 h 762000"/>
                <a:gd name="connsiteX64" fmla="*/ 19050 w 364331"/>
                <a:gd name="connsiteY64" fmla="*/ 501968 h 762000"/>
                <a:gd name="connsiteX65" fmla="*/ 19050 w 364331"/>
                <a:gd name="connsiteY65" fmla="*/ 476250 h 762000"/>
                <a:gd name="connsiteX66" fmla="*/ 37557 w 364331"/>
                <a:gd name="connsiteY66" fmla="*/ 476250 h 762000"/>
                <a:gd name="connsiteX67" fmla="*/ 326765 w 364331"/>
                <a:gd name="connsiteY67" fmla="*/ 476250 h 762000"/>
                <a:gd name="connsiteX68" fmla="*/ 345272 w 364331"/>
                <a:gd name="connsiteY68" fmla="*/ 476250 h 762000"/>
                <a:gd name="connsiteX69" fmla="*/ 345272 w 364331"/>
                <a:gd name="connsiteY69" fmla="*/ 501968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4331" h="762000">
                  <a:moveTo>
                    <a:pt x="364331" y="466725"/>
                  </a:moveTo>
                  <a:cubicBezTo>
                    <a:pt x="364331" y="461458"/>
                    <a:pt x="360074" y="457200"/>
                    <a:pt x="354806" y="457200"/>
                  </a:cubicBezTo>
                  <a:lnTo>
                    <a:pt x="336299" y="457200"/>
                  </a:lnTo>
                  <a:lnTo>
                    <a:pt x="336299" y="92421"/>
                  </a:lnTo>
                  <a:cubicBezTo>
                    <a:pt x="336299" y="87154"/>
                    <a:pt x="332042" y="82896"/>
                    <a:pt x="326774" y="82896"/>
                  </a:cubicBezTo>
                  <a:lnTo>
                    <a:pt x="191691" y="82896"/>
                  </a:lnTo>
                  <a:lnTo>
                    <a:pt x="191691" y="9525"/>
                  </a:lnTo>
                  <a:cubicBezTo>
                    <a:pt x="191691" y="4258"/>
                    <a:pt x="187433" y="0"/>
                    <a:pt x="182166" y="0"/>
                  </a:cubicBezTo>
                  <a:cubicBezTo>
                    <a:pt x="176898" y="0"/>
                    <a:pt x="172641" y="4258"/>
                    <a:pt x="172641" y="9525"/>
                  </a:cubicBezTo>
                  <a:lnTo>
                    <a:pt x="172641" y="82896"/>
                  </a:lnTo>
                  <a:lnTo>
                    <a:pt x="37557" y="82896"/>
                  </a:lnTo>
                  <a:cubicBezTo>
                    <a:pt x="32290" y="82896"/>
                    <a:pt x="28032" y="87154"/>
                    <a:pt x="28032" y="92421"/>
                  </a:cubicBezTo>
                  <a:lnTo>
                    <a:pt x="28032" y="457200"/>
                  </a:lnTo>
                  <a:lnTo>
                    <a:pt x="9525" y="457200"/>
                  </a:lnTo>
                  <a:cubicBezTo>
                    <a:pt x="4258" y="457200"/>
                    <a:pt x="0" y="461458"/>
                    <a:pt x="0" y="466725"/>
                  </a:cubicBezTo>
                  <a:lnTo>
                    <a:pt x="0" y="511493"/>
                  </a:lnTo>
                  <a:cubicBezTo>
                    <a:pt x="0" y="516760"/>
                    <a:pt x="4258" y="521018"/>
                    <a:pt x="9525" y="521018"/>
                  </a:cubicBezTo>
                  <a:lnTo>
                    <a:pt x="62408" y="521018"/>
                  </a:lnTo>
                  <a:lnTo>
                    <a:pt x="57769" y="574167"/>
                  </a:lnTo>
                  <a:lnTo>
                    <a:pt x="45682" y="574167"/>
                  </a:lnTo>
                  <a:cubicBezTo>
                    <a:pt x="40415" y="574167"/>
                    <a:pt x="36157" y="578425"/>
                    <a:pt x="36157" y="583692"/>
                  </a:cubicBezTo>
                  <a:cubicBezTo>
                    <a:pt x="36157" y="588959"/>
                    <a:pt x="40415" y="593217"/>
                    <a:pt x="45682" y="593217"/>
                  </a:cubicBezTo>
                  <a:lnTo>
                    <a:pt x="56102" y="593217"/>
                  </a:lnTo>
                  <a:lnTo>
                    <a:pt x="42281" y="751646"/>
                  </a:lnTo>
                  <a:cubicBezTo>
                    <a:pt x="41824" y="756885"/>
                    <a:pt x="45701" y="761505"/>
                    <a:pt x="50940" y="761962"/>
                  </a:cubicBezTo>
                  <a:cubicBezTo>
                    <a:pt x="51216" y="761991"/>
                    <a:pt x="51502" y="762000"/>
                    <a:pt x="51778" y="762000"/>
                  </a:cubicBezTo>
                  <a:cubicBezTo>
                    <a:pt x="56664" y="762000"/>
                    <a:pt x="60827" y="758257"/>
                    <a:pt x="61255" y="753304"/>
                  </a:cubicBezTo>
                  <a:lnTo>
                    <a:pt x="75228" y="593217"/>
                  </a:lnTo>
                  <a:lnTo>
                    <a:pt x="172517" y="593217"/>
                  </a:lnTo>
                  <a:cubicBezTo>
                    <a:pt x="172536" y="660216"/>
                    <a:pt x="172745" y="746789"/>
                    <a:pt x="172755" y="752504"/>
                  </a:cubicBezTo>
                  <a:cubicBezTo>
                    <a:pt x="172764" y="757752"/>
                    <a:pt x="177032" y="762000"/>
                    <a:pt x="182280" y="762000"/>
                  </a:cubicBezTo>
                  <a:cubicBezTo>
                    <a:pt x="182289" y="762000"/>
                    <a:pt x="182299" y="762000"/>
                    <a:pt x="182309" y="762000"/>
                  </a:cubicBezTo>
                  <a:cubicBezTo>
                    <a:pt x="187566" y="761991"/>
                    <a:pt x="191814" y="757714"/>
                    <a:pt x="191805" y="752446"/>
                  </a:cubicBezTo>
                  <a:cubicBezTo>
                    <a:pt x="191795" y="751037"/>
                    <a:pt x="191586" y="661711"/>
                    <a:pt x="191567" y="593217"/>
                  </a:cubicBezTo>
                  <a:lnTo>
                    <a:pt x="289093" y="593217"/>
                  </a:lnTo>
                  <a:lnTo>
                    <a:pt x="303057" y="753304"/>
                  </a:lnTo>
                  <a:cubicBezTo>
                    <a:pt x="303486" y="758266"/>
                    <a:pt x="307638" y="762000"/>
                    <a:pt x="312534" y="762000"/>
                  </a:cubicBezTo>
                  <a:cubicBezTo>
                    <a:pt x="312811" y="762000"/>
                    <a:pt x="313096" y="761991"/>
                    <a:pt x="313373" y="761962"/>
                  </a:cubicBezTo>
                  <a:cubicBezTo>
                    <a:pt x="318611" y="761505"/>
                    <a:pt x="322488" y="756885"/>
                    <a:pt x="322031" y="751646"/>
                  </a:cubicBezTo>
                  <a:lnTo>
                    <a:pt x="308220" y="593217"/>
                  </a:lnTo>
                  <a:lnTo>
                    <a:pt x="318640" y="593217"/>
                  </a:lnTo>
                  <a:cubicBezTo>
                    <a:pt x="323907" y="593217"/>
                    <a:pt x="328165" y="588959"/>
                    <a:pt x="328165" y="583692"/>
                  </a:cubicBezTo>
                  <a:cubicBezTo>
                    <a:pt x="328165" y="578425"/>
                    <a:pt x="323907" y="574167"/>
                    <a:pt x="318640" y="574167"/>
                  </a:cubicBezTo>
                  <a:lnTo>
                    <a:pt x="306562" y="574167"/>
                  </a:lnTo>
                  <a:lnTo>
                    <a:pt x="301923" y="521018"/>
                  </a:lnTo>
                  <a:lnTo>
                    <a:pt x="354806" y="521018"/>
                  </a:lnTo>
                  <a:cubicBezTo>
                    <a:pt x="360074" y="521018"/>
                    <a:pt x="364331" y="516760"/>
                    <a:pt x="364331" y="511493"/>
                  </a:cubicBezTo>
                  <a:lnTo>
                    <a:pt x="364331" y="466725"/>
                  </a:lnTo>
                  <a:close/>
                  <a:moveTo>
                    <a:pt x="47082" y="101946"/>
                  </a:moveTo>
                  <a:lnTo>
                    <a:pt x="317240" y="101946"/>
                  </a:lnTo>
                  <a:lnTo>
                    <a:pt x="317240" y="457200"/>
                  </a:lnTo>
                  <a:lnTo>
                    <a:pt x="47082" y="457200"/>
                  </a:lnTo>
                  <a:lnTo>
                    <a:pt x="47082" y="101946"/>
                  </a:lnTo>
                  <a:close/>
                  <a:moveTo>
                    <a:pt x="81534" y="521018"/>
                  </a:moveTo>
                  <a:lnTo>
                    <a:pt x="172679" y="521018"/>
                  </a:lnTo>
                  <a:cubicBezTo>
                    <a:pt x="172574" y="530419"/>
                    <a:pt x="172536" y="550078"/>
                    <a:pt x="172526" y="574167"/>
                  </a:cubicBezTo>
                  <a:lnTo>
                    <a:pt x="76895" y="574167"/>
                  </a:lnTo>
                  <a:lnTo>
                    <a:pt x="81534" y="521018"/>
                  </a:lnTo>
                  <a:close/>
                  <a:moveTo>
                    <a:pt x="287436" y="574167"/>
                  </a:moveTo>
                  <a:lnTo>
                    <a:pt x="191567" y="574167"/>
                  </a:lnTo>
                  <a:cubicBezTo>
                    <a:pt x="191576" y="549735"/>
                    <a:pt x="191614" y="529962"/>
                    <a:pt x="191719" y="521018"/>
                  </a:cubicBezTo>
                  <a:lnTo>
                    <a:pt x="282797" y="521018"/>
                  </a:lnTo>
                  <a:lnTo>
                    <a:pt x="287436" y="574167"/>
                  </a:lnTo>
                  <a:close/>
                  <a:moveTo>
                    <a:pt x="345281" y="501968"/>
                  </a:moveTo>
                  <a:lnTo>
                    <a:pt x="19050" y="501968"/>
                  </a:lnTo>
                  <a:lnTo>
                    <a:pt x="19050" y="476250"/>
                  </a:lnTo>
                  <a:lnTo>
                    <a:pt x="37557" y="476250"/>
                  </a:lnTo>
                  <a:lnTo>
                    <a:pt x="326765" y="476250"/>
                  </a:lnTo>
                  <a:lnTo>
                    <a:pt x="345272" y="476250"/>
                  </a:lnTo>
                  <a:lnTo>
                    <a:pt x="345272" y="50196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85CACAF-A7D8-4F92-92CF-1F5BEC93D9AC}"/>
              </a:ext>
            </a:extLst>
          </p:cNvPr>
          <p:cNvSpPr txBox="1"/>
          <p:nvPr/>
        </p:nvSpPr>
        <p:spPr>
          <a:xfrm>
            <a:off x="1064268" y="299961"/>
            <a:ext cx="5356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Neural Style</a:t>
            </a:r>
            <a:r>
              <a:rPr lang="ko-KR" altLang="en-US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  <a:r>
              <a:rPr lang="en-US" altLang="ko-KR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Transfer</a:t>
            </a:r>
            <a:endParaRPr lang="ko-KR" altLang="en-US" sz="28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1955F2-96CD-499A-846B-CF07E0430E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8" t="23571" r="68795" b="17619"/>
          <a:stretch/>
        </p:blipFill>
        <p:spPr>
          <a:xfrm>
            <a:off x="544563" y="2286956"/>
            <a:ext cx="3624325" cy="4033155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19F7FDEE-4FCF-471E-834E-1DF499C20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344" y="2363512"/>
            <a:ext cx="4454349" cy="30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3F86EB-954E-4EF0-A9D5-56930F9229AD}"/>
              </a:ext>
            </a:extLst>
          </p:cNvPr>
          <p:cNvSpPr txBox="1"/>
          <p:nvPr/>
        </p:nvSpPr>
        <p:spPr>
          <a:xfrm>
            <a:off x="4168888" y="5652536"/>
            <a:ext cx="6817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제주명조" panose="02000300000000000000" pitchFamily="2" charset="-127"/>
                <a:ea typeface="제주명조" panose="02000300000000000000" pitchFamily="2" charset="-127"/>
              </a:rPr>
              <a:t>매우 다른 </a:t>
            </a:r>
            <a:r>
              <a:rPr lang="en-US" altLang="ko-KR" dirty="0">
                <a:latin typeface="제주명조" panose="02000300000000000000" pitchFamily="2" charset="-127"/>
                <a:ea typeface="제주명조" panose="02000300000000000000" pitchFamily="2" charset="-127"/>
              </a:rPr>
              <a:t>feature </a:t>
            </a:r>
            <a:r>
              <a:rPr lang="ko-KR" altLang="en-US" dirty="0">
                <a:latin typeface="제주명조" panose="02000300000000000000" pitchFamily="2" charset="-127"/>
                <a:ea typeface="제주명조" panose="02000300000000000000" pitchFamily="2" charset="-127"/>
              </a:rPr>
              <a:t>가지고 있지만 같은 </a:t>
            </a:r>
            <a:r>
              <a:rPr lang="en-US" altLang="ko-KR" dirty="0">
                <a:latin typeface="제주명조" panose="02000300000000000000" pitchFamily="2" charset="-127"/>
                <a:ea typeface="제주명조" panose="02000300000000000000" pitchFamily="2" charset="-127"/>
              </a:rPr>
              <a:t>Gram matrix </a:t>
            </a:r>
            <a:r>
              <a:rPr lang="ko-KR" altLang="en-US" dirty="0">
                <a:latin typeface="제주명조" panose="02000300000000000000" pitchFamily="2" charset="-127"/>
                <a:ea typeface="제주명조" panose="02000300000000000000" pitchFamily="2" charset="-127"/>
              </a:rPr>
              <a:t>갖게 됨이 이유</a:t>
            </a:r>
            <a:endParaRPr lang="en-US" altLang="ko-KR" dirty="0">
              <a:latin typeface="제주명조" panose="02000300000000000000" pitchFamily="2" charset="-127"/>
              <a:ea typeface="제주명조" panose="02000300000000000000" pitchFamily="2" charset="-127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08994EA3-D51B-4F06-A12C-C554DEBA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8888" y="6188707"/>
            <a:ext cx="966000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5D5D5D"/>
                </a:solidFill>
                <a:effectLst/>
                <a:latin typeface="Arial" panose="020B0604020202020204" pitchFamily="34" charset="0"/>
                <a:ea typeface="proxima-nova-1"/>
              </a:rPr>
              <a:t> 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proxima-nova-1"/>
                <a:hlinkClick r:id="rId5"/>
              </a:rPr>
              <a:t>histogram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proxima-nova-1"/>
                <a:hlinkClick r:id="rId5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proxima-nova-1"/>
                <a:hlinkClick r:id="rId5"/>
              </a:rPr>
              <a:t>matching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5D5D5D"/>
                </a:solidFill>
                <a:effectLst/>
                <a:latin typeface="Arial" panose="020B0604020202020204" pitchFamily="34" charset="0"/>
                <a:ea typeface="proxima-nova-1"/>
              </a:rPr>
              <a:t>으로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5D5D5D"/>
                </a:solidFill>
                <a:effectLst/>
                <a:latin typeface="Arial" panose="020B0604020202020204" pitchFamily="34" charset="0"/>
                <a:ea typeface="proxima-nova-1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5D5D5D"/>
                </a:solidFill>
                <a:effectLst/>
                <a:latin typeface="Arial" panose="020B0604020202020204" pitchFamily="34" charset="0"/>
                <a:ea typeface="proxima-nova-1"/>
              </a:rPr>
              <a:t>feature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5D5D5D"/>
                </a:solidFill>
                <a:effectLst/>
                <a:latin typeface="Arial" panose="020B0604020202020204" pitchFamily="34" charset="0"/>
                <a:ea typeface="proxima-nova-1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5D5D5D"/>
                </a:solidFill>
                <a:effectLst/>
                <a:latin typeface="Arial" panose="020B0604020202020204" pitchFamily="34" charset="0"/>
                <a:ea typeface="proxima-nova-1"/>
              </a:rPr>
              <a:t>map의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5D5D5D"/>
                </a:solidFill>
                <a:effectLst/>
                <a:latin typeface="Arial" panose="020B0604020202020204" pitchFamily="34" charset="0"/>
                <a:ea typeface="proxima-nova-1"/>
              </a:rPr>
              <a:t> 분포를 맞춰주는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5D5D5D"/>
                </a:solidFill>
                <a:effectLst/>
                <a:latin typeface="Arial" panose="020B0604020202020204" pitchFamily="34" charset="0"/>
                <a:ea typeface="proxima-nova-1"/>
              </a:rPr>
              <a:t>histogram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5D5D5D"/>
                </a:solidFill>
                <a:effectLst/>
                <a:latin typeface="Arial" panose="020B0604020202020204" pitchFamily="34" charset="0"/>
                <a:ea typeface="proxima-nova-1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5D5D5D"/>
                </a:solidFill>
                <a:effectLst/>
                <a:latin typeface="Arial" panose="020B0604020202020204" pitchFamily="34" charset="0"/>
                <a:ea typeface="proxima-nova-1"/>
              </a:rPr>
              <a:t>loss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5D5D5D"/>
                </a:solidFill>
                <a:effectLst/>
                <a:latin typeface="Arial" panose="020B0604020202020204" pitchFamily="34" charset="0"/>
                <a:ea typeface="proxima-nova-1"/>
              </a:rPr>
              <a:t> 추가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F578BEE-B9D9-45BF-A97C-3DAC849AE406}"/>
              </a:ext>
            </a:extLst>
          </p:cNvPr>
          <p:cNvGrpSpPr/>
          <p:nvPr/>
        </p:nvGrpSpPr>
        <p:grpSpPr>
          <a:xfrm>
            <a:off x="544563" y="981163"/>
            <a:ext cx="11237465" cy="1030844"/>
            <a:chOff x="2484976" y="1841565"/>
            <a:chExt cx="11237465" cy="103084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8A1B0B1-796F-403D-8865-182D5BC7C5B6}"/>
                </a:ext>
              </a:extLst>
            </p:cNvPr>
            <p:cNvSpPr/>
            <p:nvPr/>
          </p:nvSpPr>
          <p:spPr>
            <a:xfrm>
              <a:off x="2484976" y="1841565"/>
              <a:ext cx="11237465" cy="1030844"/>
            </a:xfrm>
            <a:prstGeom prst="rect">
              <a:avLst/>
            </a:prstGeom>
            <a:solidFill>
              <a:srgbClr val="F2F4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C2A7E8-ABA6-40D1-AAAD-989B372958EA}"/>
                </a:ext>
              </a:extLst>
            </p:cNvPr>
            <p:cNvSpPr txBox="1"/>
            <p:nvPr/>
          </p:nvSpPr>
          <p:spPr>
            <a:xfrm>
              <a:off x="4504037" y="1941489"/>
              <a:ext cx="71993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제주명조" panose="02000300000000000000" pitchFamily="2" charset="-127"/>
                  <a:ea typeface="제주명조" panose="02000300000000000000" pitchFamily="2" charset="-127"/>
                </a:rPr>
                <a:t>Stable and Controllable Neural Texture Synthesis </a:t>
              </a:r>
            </a:p>
            <a:p>
              <a:pPr algn="ctr"/>
              <a:r>
                <a:rPr lang="en-US" altLang="ko-KR" sz="2400" dirty="0">
                  <a:latin typeface="제주명조" panose="02000300000000000000" pitchFamily="2" charset="-127"/>
                  <a:ea typeface="제주명조" panose="02000300000000000000" pitchFamily="2" charset="-127"/>
                </a:rPr>
                <a:t>and Style Transfer Using Histogram Losses</a:t>
              </a:r>
            </a:p>
          </p:txBody>
        </p:sp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871D687-EFCF-4D7E-9719-D5A5C8AC18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1457"/>
              </p:ext>
            </p:extLst>
          </p:nvPr>
        </p:nvGraphicFramePr>
        <p:xfrm>
          <a:off x="9762967" y="1421889"/>
          <a:ext cx="2019061" cy="640080"/>
        </p:xfrm>
        <a:graphic>
          <a:graphicData uri="http://schemas.openxmlformats.org/drawingml/2006/table">
            <a:tbl>
              <a:tblPr/>
              <a:tblGrid>
                <a:gridCol w="2019061">
                  <a:extLst>
                    <a:ext uri="{9D8B030D-6E8A-4147-A177-3AD203B41FA5}">
                      <a16:colId xmlns:a16="http://schemas.microsoft.com/office/drawing/2014/main" val="11519302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br>
                        <a:rPr lang="en-US" b="0" u="none" strike="noStrike" dirty="0">
                          <a:effectLst/>
                          <a:hlinkClick r:id="rId6"/>
                        </a:rPr>
                      </a:br>
                      <a:r>
                        <a:rPr lang="en-US" b="0" u="none" strike="noStrike" dirty="0">
                          <a:effectLst/>
                          <a:hlinkClick r:id="rId6"/>
                        </a:rPr>
                        <a:t>arXiv:1701.08893</a:t>
                      </a:r>
                      <a:endParaRPr lang="en-US" dirty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764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098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5F5EC01-953C-4871-8F5C-6043E3627D63}"/>
              </a:ext>
            </a:extLst>
          </p:cNvPr>
          <p:cNvGrpSpPr/>
          <p:nvPr/>
        </p:nvGrpSpPr>
        <p:grpSpPr>
          <a:xfrm>
            <a:off x="324678" y="983442"/>
            <a:ext cx="11237465" cy="1477328"/>
            <a:chOff x="577901" y="963599"/>
            <a:chExt cx="11237465" cy="147732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0F6065D-9B90-4714-A7AB-60D2D631D183}"/>
                </a:ext>
              </a:extLst>
            </p:cNvPr>
            <p:cNvSpPr/>
            <p:nvPr/>
          </p:nvSpPr>
          <p:spPr>
            <a:xfrm>
              <a:off x="577901" y="963599"/>
              <a:ext cx="11237465" cy="1477328"/>
            </a:xfrm>
            <a:prstGeom prst="rect">
              <a:avLst/>
            </a:prstGeom>
            <a:solidFill>
              <a:srgbClr val="F2F4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BFD6BD-4BFC-4F01-A422-D14160C1BA20}"/>
                </a:ext>
              </a:extLst>
            </p:cNvPr>
            <p:cNvSpPr txBox="1"/>
            <p:nvPr/>
          </p:nvSpPr>
          <p:spPr>
            <a:xfrm>
              <a:off x="800919" y="1040466"/>
              <a:ext cx="107914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spc="3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Deep Photo Style Transfer</a:t>
              </a:r>
              <a:endParaRPr lang="ko-KR" altLang="en-US" sz="3200" spc="300" dirty="0"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1D16C2E-5DC3-47B7-AB7F-7426F14B0A8C}"/>
                </a:ext>
              </a:extLst>
            </p:cNvPr>
            <p:cNvSpPr txBox="1"/>
            <p:nvPr/>
          </p:nvSpPr>
          <p:spPr>
            <a:xfrm>
              <a:off x="2221809" y="1751841"/>
              <a:ext cx="79496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spc="600" dirty="0" err="1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Fujun</a:t>
              </a:r>
              <a:r>
                <a:rPr lang="en-US" altLang="ko-KR" sz="1200" spc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 Luan, Sylvain Paris, Eli </a:t>
              </a:r>
              <a:r>
                <a:rPr lang="en-US" altLang="ko-KR" sz="1200" spc="600" dirty="0" err="1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Shechtman</a:t>
              </a:r>
              <a:r>
                <a:rPr lang="en-US" altLang="ko-KR" sz="1200" spc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, Kavita </a:t>
              </a:r>
              <a:r>
                <a:rPr lang="en-US" altLang="ko-KR" sz="1200" spc="600" dirty="0" err="1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Bala</a:t>
              </a:r>
              <a:endParaRPr lang="ko-KR" altLang="en-US" sz="1200" spc="6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E2F3ED4-AFDD-411B-A24B-293A8278076A}"/>
                </a:ext>
              </a:extLst>
            </p:cNvPr>
            <p:cNvSpPr/>
            <p:nvPr/>
          </p:nvSpPr>
          <p:spPr>
            <a:xfrm>
              <a:off x="2713010" y="2060592"/>
              <a:ext cx="69672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The IEEE Conference on Computer Vision and Pattern Recognition (CVPR), 2017, pp. 4990-4998</a:t>
              </a:r>
              <a:endParaRPr lang="ko-KR" altLang="en-US" sz="12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9C49033-AC62-4D81-B80E-BC6DDC923218}"/>
              </a:ext>
            </a:extLst>
          </p:cNvPr>
          <p:cNvCxnSpPr>
            <a:cxnSpLocks/>
          </p:cNvCxnSpPr>
          <p:nvPr/>
        </p:nvCxnSpPr>
        <p:spPr>
          <a:xfrm>
            <a:off x="1064268" y="827893"/>
            <a:ext cx="10745566" cy="0"/>
          </a:xfrm>
          <a:prstGeom prst="line">
            <a:avLst/>
          </a:prstGeom>
          <a:ln w="5715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4D30A374-5109-427A-91CD-5D6006626EB2}"/>
              </a:ext>
            </a:extLst>
          </p:cNvPr>
          <p:cNvGrpSpPr/>
          <p:nvPr/>
        </p:nvGrpSpPr>
        <p:grpSpPr>
          <a:xfrm>
            <a:off x="180232" y="108086"/>
            <a:ext cx="762000" cy="762000"/>
            <a:chOff x="4459393" y="904565"/>
            <a:chExt cx="762000" cy="762000"/>
          </a:xfrm>
        </p:grpSpPr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14FF68D6-A21B-45CD-A5A4-621C55641F58}"/>
                </a:ext>
              </a:extLst>
            </p:cNvPr>
            <p:cNvSpPr/>
            <p:nvPr/>
          </p:nvSpPr>
          <p:spPr>
            <a:xfrm>
              <a:off x="4459393" y="904565"/>
              <a:ext cx="364331" cy="762000"/>
            </a:xfrm>
            <a:custGeom>
              <a:avLst/>
              <a:gdLst>
                <a:gd name="connsiteX0" fmla="*/ 354806 w 364331"/>
                <a:gd name="connsiteY0" fmla="*/ 521018 h 762000"/>
                <a:gd name="connsiteX1" fmla="*/ 364331 w 364331"/>
                <a:gd name="connsiteY1" fmla="*/ 511493 h 762000"/>
                <a:gd name="connsiteX2" fmla="*/ 364331 w 364331"/>
                <a:gd name="connsiteY2" fmla="*/ 466725 h 762000"/>
                <a:gd name="connsiteX3" fmla="*/ 354806 w 364331"/>
                <a:gd name="connsiteY3" fmla="*/ 457200 h 762000"/>
                <a:gd name="connsiteX4" fmla="*/ 336299 w 364331"/>
                <a:gd name="connsiteY4" fmla="*/ 457200 h 762000"/>
                <a:gd name="connsiteX5" fmla="*/ 336299 w 364331"/>
                <a:gd name="connsiteY5" fmla="*/ 92421 h 762000"/>
                <a:gd name="connsiteX6" fmla="*/ 326774 w 364331"/>
                <a:gd name="connsiteY6" fmla="*/ 82896 h 762000"/>
                <a:gd name="connsiteX7" fmla="*/ 191691 w 364331"/>
                <a:gd name="connsiteY7" fmla="*/ 82896 h 762000"/>
                <a:gd name="connsiteX8" fmla="*/ 191691 w 364331"/>
                <a:gd name="connsiteY8" fmla="*/ 9525 h 762000"/>
                <a:gd name="connsiteX9" fmla="*/ 182166 w 364331"/>
                <a:gd name="connsiteY9" fmla="*/ 0 h 762000"/>
                <a:gd name="connsiteX10" fmla="*/ 172641 w 364331"/>
                <a:gd name="connsiteY10" fmla="*/ 9525 h 762000"/>
                <a:gd name="connsiteX11" fmla="*/ 172641 w 364331"/>
                <a:gd name="connsiteY11" fmla="*/ 82896 h 762000"/>
                <a:gd name="connsiteX12" fmla="*/ 37557 w 364331"/>
                <a:gd name="connsiteY12" fmla="*/ 82896 h 762000"/>
                <a:gd name="connsiteX13" fmla="*/ 28032 w 364331"/>
                <a:gd name="connsiteY13" fmla="*/ 92421 h 762000"/>
                <a:gd name="connsiteX14" fmla="*/ 28032 w 364331"/>
                <a:gd name="connsiteY14" fmla="*/ 457200 h 762000"/>
                <a:gd name="connsiteX15" fmla="*/ 9525 w 364331"/>
                <a:gd name="connsiteY15" fmla="*/ 457200 h 762000"/>
                <a:gd name="connsiteX16" fmla="*/ 0 w 364331"/>
                <a:gd name="connsiteY16" fmla="*/ 466725 h 762000"/>
                <a:gd name="connsiteX17" fmla="*/ 0 w 364331"/>
                <a:gd name="connsiteY17" fmla="*/ 511493 h 762000"/>
                <a:gd name="connsiteX18" fmla="*/ 9525 w 364331"/>
                <a:gd name="connsiteY18" fmla="*/ 521018 h 762000"/>
                <a:gd name="connsiteX19" fmla="*/ 62408 w 364331"/>
                <a:gd name="connsiteY19" fmla="*/ 521018 h 762000"/>
                <a:gd name="connsiteX20" fmla="*/ 57769 w 364331"/>
                <a:gd name="connsiteY20" fmla="*/ 574167 h 762000"/>
                <a:gd name="connsiteX21" fmla="*/ 45682 w 364331"/>
                <a:gd name="connsiteY21" fmla="*/ 574167 h 762000"/>
                <a:gd name="connsiteX22" fmla="*/ 36157 w 364331"/>
                <a:gd name="connsiteY22" fmla="*/ 583692 h 762000"/>
                <a:gd name="connsiteX23" fmla="*/ 45682 w 364331"/>
                <a:gd name="connsiteY23" fmla="*/ 593217 h 762000"/>
                <a:gd name="connsiteX24" fmla="*/ 56102 w 364331"/>
                <a:gd name="connsiteY24" fmla="*/ 593217 h 762000"/>
                <a:gd name="connsiteX25" fmla="*/ 42281 w 364331"/>
                <a:gd name="connsiteY25" fmla="*/ 751646 h 762000"/>
                <a:gd name="connsiteX26" fmla="*/ 50940 w 364331"/>
                <a:gd name="connsiteY26" fmla="*/ 761962 h 762000"/>
                <a:gd name="connsiteX27" fmla="*/ 51778 w 364331"/>
                <a:gd name="connsiteY27" fmla="*/ 762000 h 762000"/>
                <a:gd name="connsiteX28" fmla="*/ 61255 w 364331"/>
                <a:gd name="connsiteY28" fmla="*/ 753304 h 762000"/>
                <a:gd name="connsiteX29" fmla="*/ 75228 w 364331"/>
                <a:gd name="connsiteY29" fmla="*/ 593217 h 762000"/>
                <a:gd name="connsiteX30" fmla="*/ 172517 w 364331"/>
                <a:gd name="connsiteY30" fmla="*/ 593217 h 762000"/>
                <a:gd name="connsiteX31" fmla="*/ 172755 w 364331"/>
                <a:gd name="connsiteY31" fmla="*/ 752504 h 762000"/>
                <a:gd name="connsiteX32" fmla="*/ 182280 w 364331"/>
                <a:gd name="connsiteY32" fmla="*/ 762000 h 762000"/>
                <a:gd name="connsiteX33" fmla="*/ 182309 w 364331"/>
                <a:gd name="connsiteY33" fmla="*/ 762000 h 762000"/>
                <a:gd name="connsiteX34" fmla="*/ 191805 w 364331"/>
                <a:gd name="connsiteY34" fmla="*/ 752446 h 762000"/>
                <a:gd name="connsiteX35" fmla="*/ 191567 w 364331"/>
                <a:gd name="connsiteY35" fmla="*/ 593217 h 762000"/>
                <a:gd name="connsiteX36" fmla="*/ 289093 w 364331"/>
                <a:gd name="connsiteY36" fmla="*/ 593217 h 762000"/>
                <a:gd name="connsiteX37" fmla="*/ 303057 w 364331"/>
                <a:gd name="connsiteY37" fmla="*/ 753304 h 762000"/>
                <a:gd name="connsiteX38" fmla="*/ 312534 w 364331"/>
                <a:gd name="connsiteY38" fmla="*/ 762000 h 762000"/>
                <a:gd name="connsiteX39" fmla="*/ 313373 w 364331"/>
                <a:gd name="connsiteY39" fmla="*/ 761962 h 762000"/>
                <a:gd name="connsiteX40" fmla="*/ 322031 w 364331"/>
                <a:gd name="connsiteY40" fmla="*/ 751646 h 762000"/>
                <a:gd name="connsiteX41" fmla="*/ 308220 w 364331"/>
                <a:gd name="connsiteY41" fmla="*/ 593217 h 762000"/>
                <a:gd name="connsiteX42" fmla="*/ 318640 w 364331"/>
                <a:gd name="connsiteY42" fmla="*/ 593217 h 762000"/>
                <a:gd name="connsiteX43" fmla="*/ 328165 w 364331"/>
                <a:gd name="connsiteY43" fmla="*/ 583692 h 762000"/>
                <a:gd name="connsiteX44" fmla="*/ 318640 w 364331"/>
                <a:gd name="connsiteY44" fmla="*/ 574167 h 762000"/>
                <a:gd name="connsiteX45" fmla="*/ 306562 w 364331"/>
                <a:gd name="connsiteY45" fmla="*/ 574167 h 762000"/>
                <a:gd name="connsiteX46" fmla="*/ 301923 w 364331"/>
                <a:gd name="connsiteY46" fmla="*/ 521018 h 762000"/>
                <a:gd name="connsiteX47" fmla="*/ 354806 w 364331"/>
                <a:gd name="connsiteY47" fmla="*/ 521018 h 762000"/>
                <a:gd name="connsiteX48" fmla="*/ 47082 w 364331"/>
                <a:gd name="connsiteY48" fmla="*/ 101946 h 762000"/>
                <a:gd name="connsiteX49" fmla="*/ 317240 w 364331"/>
                <a:gd name="connsiteY49" fmla="*/ 101946 h 762000"/>
                <a:gd name="connsiteX50" fmla="*/ 317240 w 364331"/>
                <a:gd name="connsiteY50" fmla="*/ 457200 h 762000"/>
                <a:gd name="connsiteX51" fmla="*/ 47082 w 364331"/>
                <a:gd name="connsiteY51" fmla="*/ 457200 h 762000"/>
                <a:gd name="connsiteX52" fmla="*/ 47082 w 364331"/>
                <a:gd name="connsiteY52" fmla="*/ 101946 h 762000"/>
                <a:gd name="connsiteX53" fmla="*/ 19050 w 364331"/>
                <a:gd name="connsiteY53" fmla="*/ 476250 h 762000"/>
                <a:gd name="connsiteX54" fmla="*/ 37557 w 364331"/>
                <a:gd name="connsiteY54" fmla="*/ 476250 h 762000"/>
                <a:gd name="connsiteX55" fmla="*/ 326765 w 364331"/>
                <a:gd name="connsiteY55" fmla="*/ 476250 h 762000"/>
                <a:gd name="connsiteX56" fmla="*/ 345272 w 364331"/>
                <a:gd name="connsiteY56" fmla="*/ 476250 h 762000"/>
                <a:gd name="connsiteX57" fmla="*/ 345272 w 364331"/>
                <a:gd name="connsiteY57" fmla="*/ 501968 h 762000"/>
                <a:gd name="connsiteX58" fmla="*/ 19040 w 364331"/>
                <a:gd name="connsiteY58" fmla="*/ 501968 h 762000"/>
                <a:gd name="connsiteX59" fmla="*/ 19040 w 364331"/>
                <a:gd name="connsiteY59" fmla="*/ 476250 h 762000"/>
                <a:gd name="connsiteX60" fmla="*/ 81534 w 364331"/>
                <a:gd name="connsiteY60" fmla="*/ 521018 h 762000"/>
                <a:gd name="connsiteX61" fmla="*/ 172679 w 364331"/>
                <a:gd name="connsiteY61" fmla="*/ 521018 h 762000"/>
                <a:gd name="connsiteX62" fmla="*/ 172526 w 364331"/>
                <a:gd name="connsiteY62" fmla="*/ 574167 h 762000"/>
                <a:gd name="connsiteX63" fmla="*/ 76895 w 364331"/>
                <a:gd name="connsiteY63" fmla="*/ 574167 h 762000"/>
                <a:gd name="connsiteX64" fmla="*/ 81534 w 364331"/>
                <a:gd name="connsiteY64" fmla="*/ 521018 h 762000"/>
                <a:gd name="connsiteX65" fmla="*/ 287436 w 364331"/>
                <a:gd name="connsiteY65" fmla="*/ 574167 h 762000"/>
                <a:gd name="connsiteX66" fmla="*/ 191567 w 364331"/>
                <a:gd name="connsiteY66" fmla="*/ 574167 h 762000"/>
                <a:gd name="connsiteX67" fmla="*/ 191719 w 364331"/>
                <a:gd name="connsiteY67" fmla="*/ 521018 h 762000"/>
                <a:gd name="connsiteX68" fmla="*/ 282797 w 364331"/>
                <a:gd name="connsiteY68" fmla="*/ 521018 h 762000"/>
                <a:gd name="connsiteX69" fmla="*/ 287436 w 364331"/>
                <a:gd name="connsiteY69" fmla="*/ 574167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4331" h="762000">
                  <a:moveTo>
                    <a:pt x="354806" y="521018"/>
                  </a:moveTo>
                  <a:cubicBezTo>
                    <a:pt x="360074" y="521018"/>
                    <a:pt x="364331" y="516760"/>
                    <a:pt x="364331" y="511493"/>
                  </a:cubicBezTo>
                  <a:lnTo>
                    <a:pt x="364331" y="466725"/>
                  </a:lnTo>
                  <a:cubicBezTo>
                    <a:pt x="364331" y="461458"/>
                    <a:pt x="360074" y="457200"/>
                    <a:pt x="354806" y="457200"/>
                  </a:cubicBezTo>
                  <a:lnTo>
                    <a:pt x="336299" y="457200"/>
                  </a:lnTo>
                  <a:lnTo>
                    <a:pt x="336299" y="92421"/>
                  </a:lnTo>
                  <a:cubicBezTo>
                    <a:pt x="336299" y="87154"/>
                    <a:pt x="332042" y="82896"/>
                    <a:pt x="326774" y="82896"/>
                  </a:cubicBezTo>
                  <a:lnTo>
                    <a:pt x="191691" y="82896"/>
                  </a:lnTo>
                  <a:lnTo>
                    <a:pt x="191691" y="9525"/>
                  </a:lnTo>
                  <a:cubicBezTo>
                    <a:pt x="191691" y="4258"/>
                    <a:pt x="187433" y="0"/>
                    <a:pt x="182166" y="0"/>
                  </a:cubicBezTo>
                  <a:cubicBezTo>
                    <a:pt x="176898" y="0"/>
                    <a:pt x="172641" y="4258"/>
                    <a:pt x="172641" y="9525"/>
                  </a:cubicBezTo>
                  <a:lnTo>
                    <a:pt x="172641" y="82896"/>
                  </a:lnTo>
                  <a:lnTo>
                    <a:pt x="37557" y="82896"/>
                  </a:lnTo>
                  <a:cubicBezTo>
                    <a:pt x="32290" y="82896"/>
                    <a:pt x="28032" y="87154"/>
                    <a:pt x="28032" y="92421"/>
                  </a:cubicBezTo>
                  <a:lnTo>
                    <a:pt x="28032" y="457200"/>
                  </a:lnTo>
                  <a:lnTo>
                    <a:pt x="9525" y="457200"/>
                  </a:lnTo>
                  <a:cubicBezTo>
                    <a:pt x="4258" y="457200"/>
                    <a:pt x="0" y="461458"/>
                    <a:pt x="0" y="466725"/>
                  </a:cubicBezTo>
                  <a:lnTo>
                    <a:pt x="0" y="511493"/>
                  </a:lnTo>
                  <a:cubicBezTo>
                    <a:pt x="0" y="516760"/>
                    <a:pt x="4258" y="521018"/>
                    <a:pt x="9525" y="521018"/>
                  </a:cubicBezTo>
                  <a:lnTo>
                    <a:pt x="62408" y="521018"/>
                  </a:lnTo>
                  <a:lnTo>
                    <a:pt x="57769" y="574167"/>
                  </a:lnTo>
                  <a:lnTo>
                    <a:pt x="45682" y="574167"/>
                  </a:lnTo>
                  <a:cubicBezTo>
                    <a:pt x="40415" y="574167"/>
                    <a:pt x="36157" y="578425"/>
                    <a:pt x="36157" y="583692"/>
                  </a:cubicBezTo>
                  <a:cubicBezTo>
                    <a:pt x="36157" y="588959"/>
                    <a:pt x="40415" y="593217"/>
                    <a:pt x="45682" y="593217"/>
                  </a:cubicBezTo>
                  <a:lnTo>
                    <a:pt x="56102" y="593217"/>
                  </a:lnTo>
                  <a:lnTo>
                    <a:pt x="42281" y="751646"/>
                  </a:lnTo>
                  <a:cubicBezTo>
                    <a:pt x="41824" y="756885"/>
                    <a:pt x="45701" y="761505"/>
                    <a:pt x="50940" y="761962"/>
                  </a:cubicBezTo>
                  <a:cubicBezTo>
                    <a:pt x="51216" y="761991"/>
                    <a:pt x="51502" y="762000"/>
                    <a:pt x="51778" y="762000"/>
                  </a:cubicBezTo>
                  <a:cubicBezTo>
                    <a:pt x="56664" y="762000"/>
                    <a:pt x="60827" y="758257"/>
                    <a:pt x="61255" y="753304"/>
                  </a:cubicBezTo>
                  <a:lnTo>
                    <a:pt x="75228" y="593217"/>
                  </a:lnTo>
                  <a:lnTo>
                    <a:pt x="172517" y="593217"/>
                  </a:lnTo>
                  <a:cubicBezTo>
                    <a:pt x="172536" y="660216"/>
                    <a:pt x="172745" y="746789"/>
                    <a:pt x="172755" y="752504"/>
                  </a:cubicBezTo>
                  <a:cubicBezTo>
                    <a:pt x="172764" y="757752"/>
                    <a:pt x="177032" y="762000"/>
                    <a:pt x="182280" y="762000"/>
                  </a:cubicBezTo>
                  <a:cubicBezTo>
                    <a:pt x="182289" y="762000"/>
                    <a:pt x="182299" y="762000"/>
                    <a:pt x="182309" y="762000"/>
                  </a:cubicBezTo>
                  <a:cubicBezTo>
                    <a:pt x="187566" y="761991"/>
                    <a:pt x="191814" y="757714"/>
                    <a:pt x="191805" y="752446"/>
                  </a:cubicBezTo>
                  <a:cubicBezTo>
                    <a:pt x="191795" y="751037"/>
                    <a:pt x="191586" y="661711"/>
                    <a:pt x="191567" y="593217"/>
                  </a:cubicBezTo>
                  <a:lnTo>
                    <a:pt x="289093" y="593217"/>
                  </a:lnTo>
                  <a:lnTo>
                    <a:pt x="303057" y="753304"/>
                  </a:lnTo>
                  <a:cubicBezTo>
                    <a:pt x="303486" y="758266"/>
                    <a:pt x="307638" y="762000"/>
                    <a:pt x="312534" y="762000"/>
                  </a:cubicBezTo>
                  <a:cubicBezTo>
                    <a:pt x="312811" y="762000"/>
                    <a:pt x="313096" y="761991"/>
                    <a:pt x="313373" y="761962"/>
                  </a:cubicBezTo>
                  <a:cubicBezTo>
                    <a:pt x="318611" y="761505"/>
                    <a:pt x="322488" y="756885"/>
                    <a:pt x="322031" y="751646"/>
                  </a:cubicBezTo>
                  <a:lnTo>
                    <a:pt x="308220" y="593217"/>
                  </a:lnTo>
                  <a:lnTo>
                    <a:pt x="318640" y="593217"/>
                  </a:lnTo>
                  <a:cubicBezTo>
                    <a:pt x="323907" y="593217"/>
                    <a:pt x="328165" y="588959"/>
                    <a:pt x="328165" y="583692"/>
                  </a:cubicBezTo>
                  <a:cubicBezTo>
                    <a:pt x="328165" y="578425"/>
                    <a:pt x="323907" y="574167"/>
                    <a:pt x="318640" y="574167"/>
                  </a:cubicBezTo>
                  <a:lnTo>
                    <a:pt x="306562" y="574167"/>
                  </a:lnTo>
                  <a:lnTo>
                    <a:pt x="301923" y="521018"/>
                  </a:lnTo>
                  <a:lnTo>
                    <a:pt x="354806" y="521018"/>
                  </a:lnTo>
                  <a:close/>
                  <a:moveTo>
                    <a:pt x="47082" y="101946"/>
                  </a:moveTo>
                  <a:lnTo>
                    <a:pt x="317240" y="101946"/>
                  </a:lnTo>
                  <a:lnTo>
                    <a:pt x="317240" y="457200"/>
                  </a:lnTo>
                  <a:lnTo>
                    <a:pt x="47082" y="457200"/>
                  </a:lnTo>
                  <a:lnTo>
                    <a:pt x="47082" y="101946"/>
                  </a:lnTo>
                  <a:close/>
                  <a:moveTo>
                    <a:pt x="19050" y="476250"/>
                  </a:moveTo>
                  <a:lnTo>
                    <a:pt x="37557" y="476250"/>
                  </a:lnTo>
                  <a:lnTo>
                    <a:pt x="326765" y="476250"/>
                  </a:lnTo>
                  <a:lnTo>
                    <a:pt x="345272" y="476250"/>
                  </a:lnTo>
                  <a:lnTo>
                    <a:pt x="345272" y="501968"/>
                  </a:lnTo>
                  <a:lnTo>
                    <a:pt x="19040" y="501968"/>
                  </a:lnTo>
                  <a:lnTo>
                    <a:pt x="19040" y="476250"/>
                  </a:lnTo>
                  <a:close/>
                  <a:moveTo>
                    <a:pt x="81534" y="521018"/>
                  </a:moveTo>
                  <a:lnTo>
                    <a:pt x="172679" y="521018"/>
                  </a:lnTo>
                  <a:cubicBezTo>
                    <a:pt x="172574" y="530419"/>
                    <a:pt x="172536" y="550078"/>
                    <a:pt x="172526" y="574167"/>
                  </a:cubicBezTo>
                  <a:lnTo>
                    <a:pt x="76895" y="574167"/>
                  </a:lnTo>
                  <a:lnTo>
                    <a:pt x="81534" y="521018"/>
                  </a:lnTo>
                  <a:close/>
                  <a:moveTo>
                    <a:pt x="287436" y="574167"/>
                  </a:moveTo>
                  <a:lnTo>
                    <a:pt x="191567" y="574167"/>
                  </a:lnTo>
                  <a:cubicBezTo>
                    <a:pt x="191576" y="549735"/>
                    <a:pt x="191614" y="529962"/>
                    <a:pt x="191719" y="521018"/>
                  </a:cubicBezTo>
                  <a:lnTo>
                    <a:pt x="282797" y="521018"/>
                  </a:lnTo>
                  <a:lnTo>
                    <a:pt x="287436" y="5741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8AB713BA-5C74-4158-8310-C76A6F2749DA}"/>
                </a:ext>
              </a:extLst>
            </p:cNvPr>
            <p:cNvSpPr/>
            <p:nvPr/>
          </p:nvSpPr>
          <p:spPr>
            <a:xfrm>
              <a:off x="4857062" y="904565"/>
              <a:ext cx="364331" cy="762000"/>
            </a:xfrm>
            <a:custGeom>
              <a:avLst/>
              <a:gdLst>
                <a:gd name="connsiteX0" fmla="*/ 364331 w 364331"/>
                <a:gd name="connsiteY0" fmla="*/ 466725 h 762000"/>
                <a:gd name="connsiteX1" fmla="*/ 354806 w 364331"/>
                <a:gd name="connsiteY1" fmla="*/ 457200 h 762000"/>
                <a:gd name="connsiteX2" fmla="*/ 336299 w 364331"/>
                <a:gd name="connsiteY2" fmla="*/ 457200 h 762000"/>
                <a:gd name="connsiteX3" fmla="*/ 336299 w 364331"/>
                <a:gd name="connsiteY3" fmla="*/ 92421 h 762000"/>
                <a:gd name="connsiteX4" fmla="*/ 326774 w 364331"/>
                <a:gd name="connsiteY4" fmla="*/ 82896 h 762000"/>
                <a:gd name="connsiteX5" fmla="*/ 191691 w 364331"/>
                <a:gd name="connsiteY5" fmla="*/ 82896 h 762000"/>
                <a:gd name="connsiteX6" fmla="*/ 191691 w 364331"/>
                <a:gd name="connsiteY6" fmla="*/ 9525 h 762000"/>
                <a:gd name="connsiteX7" fmla="*/ 182166 w 364331"/>
                <a:gd name="connsiteY7" fmla="*/ 0 h 762000"/>
                <a:gd name="connsiteX8" fmla="*/ 172641 w 364331"/>
                <a:gd name="connsiteY8" fmla="*/ 9525 h 762000"/>
                <a:gd name="connsiteX9" fmla="*/ 172641 w 364331"/>
                <a:gd name="connsiteY9" fmla="*/ 82896 h 762000"/>
                <a:gd name="connsiteX10" fmla="*/ 37557 w 364331"/>
                <a:gd name="connsiteY10" fmla="*/ 82896 h 762000"/>
                <a:gd name="connsiteX11" fmla="*/ 28032 w 364331"/>
                <a:gd name="connsiteY11" fmla="*/ 92421 h 762000"/>
                <a:gd name="connsiteX12" fmla="*/ 28032 w 364331"/>
                <a:gd name="connsiteY12" fmla="*/ 457200 h 762000"/>
                <a:gd name="connsiteX13" fmla="*/ 9525 w 364331"/>
                <a:gd name="connsiteY13" fmla="*/ 457200 h 762000"/>
                <a:gd name="connsiteX14" fmla="*/ 0 w 364331"/>
                <a:gd name="connsiteY14" fmla="*/ 466725 h 762000"/>
                <a:gd name="connsiteX15" fmla="*/ 0 w 364331"/>
                <a:gd name="connsiteY15" fmla="*/ 511493 h 762000"/>
                <a:gd name="connsiteX16" fmla="*/ 9525 w 364331"/>
                <a:gd name="connsiteY16" fmla="*/ 521018 h 762000"/>
                <a:gd name="connsiteX17" fmla="*/ 62408 w 364331"/>
                <a:gd name="connsiteY17" fmla="*/ 521018 h 762000"/>
                <a:gd name="connsiteX18" fmla="*/ 57769 w 364331"/>
                <a:gd name="connsiteY18" fmla="*/ 574167 h 762000"/>
                <a:gd name="connsiteX19" fmla="*/ 45682 w 364331"/>
                <a:gd name="connsiteY19" fmla="*/ 574167 h 762000"/>
                <a:gd name="connsiteX20" fmla="*/ 36157 w 364331"/>
                <a:gd name="connsiteY20" fmla="*/ 583692 h 762000"/>
                <a:gd name="connsiteX21" fmla="*/ 45682 w 364331"/>
                <a:gd name="connsiteY21" fmla="*/ 593217 h 762000"/>
                <a:gd name="connsiteX22" fmla="*/ 56102 w 364331"/>
                <a:gd name="connsiteY22" fmla="*/ 593217 h 762000"/>
                <a:gd name="connsiteX23" fmla="*/ 42281 w 364331"/>
                <a:gd name="connsiteY23" fmla="*/ 751646 h 762000"/>
                <a:gd name="connsiteX24" fmla="*/ 50940 w 364331"/>
                <a:gd name="connsiteY24" fmla="*/ 761962 h 762000"/>
                <a:gd name="connsiteX25" fmla="*/ 51778 w 364331"/>
                <a:gd name="connsiteY25" fmla="*/ 762000 h 762000"/>
                <a:gd name="connsiteX26" fmla="*/ 61255 w 364331"/>
                <a:gd name="connsiteY26" fmla="*/ 753304 h 762000"/>
                <a:gd name="connsiteX27" fmla="*/ 75228 w 364331"/>
                <a:gd name="connsiteY27" fmla="*/ 593217 h 762000"/>
                <a:gd name="connsiteX28" fmla="*/ 172517 w 364331"/>
                <a:gd name="connsiteY28" fmla="*/ 593217 h 762000"/>
                <a:gd name="connsiteX29" fmla="*/ 172755 w 364331"/>
                <a:gd name="connsiteY29" fmla="*/ 752504 h 762000"/>
                <a:gd name="connsiteX30" fmla="*/ 182280 w 364331"/>
                <a:gd name="connsiteY30" fmla="*/ 762000 h 762000"/>
                <a:gd name="connsiteX31" fmla="*/ 182309 w 364331"/>
                <a:gd name="connsiteY31" fmla="*/ 762000 h 762000"/>
                <a:gd name="connsiteX32" fmla="*/ 191805 w 364331"/>
                <a:gd name="connsiteY32" fmla="*/ 752446 h 762000"/>
                <a:gd name="connsiteX33" fmla="*/ 191567 w 364331"/>
                <a:gd name="connsiteY33" fmla="*/ 593217 h 762000"/>
                <a:gd name="connsiteX34" fmla="*/ 289093 w 364331"/>
                <a:gd name="connsiteY34" fmla="*/ 593217 h 762000"/>
                <a:gd name="connsiteX35" fmla="*/ 303057 w 364331"/>
                <a:gd name="connsiteY35" fmla="*/ 753304 h 762000"/>
                <a:gd name="connsiteX36" fmla="*/ 312534 w 364331"/>
                <a:gd name="connsiteY36" fmla="*/ 762000 h 762000"/>
                <a:gd name="connsiteX37" fmla="*/ 313373 w 364331"/>
                <a:gd name="connsiteY37" fmla="*/ 761962 h 762000"/>
                <a:gd name="connsiteX38" fmla="*/ 322031 w 364331"/>
                <a:gd name="connsiteY38" fmla="*/ 751646 h 762000"/>
                <a:gd name="connsiteX39" fmla="*/ 308220 w 364331"/>
                <a:gd name="connsiteY39" fmla="*/ 593217 h 762000"/>
                <a:gd name="connsiteX40" fmla="*/ 318640 w 364331"/>
                <a:gd name="connsiteY40" fmla="*/ 593217 h 762000"/>
                <a:gd name="connsiteX41" fmla="*/ 328165 w 364331"/>
                <a:gd name="connsiteY41" fmla="*/ 583692 h 762000"/>
                <a:gd name="connsiteX42" fmla="*/ 318640 w 364331"/>
                <a:gd name="connsiteY42" fmla="*/ 574167 h 762000"/>
                <a:gd name="connsiteX43" fmla="*/ 306562 w 364331"/>
                <a:gd name="connsiteY43" fmla="*/ 574167 h 762000"/>
                <a:gd name="connsiteX44" fmla="*/ 301923 w 364331"/>
                <a:gd name="connsiteY44" fmla="*/ 521018 h 762000"/>
                <a:gd name="connsiteX45" fmla="*/ 354806 w 364331"/>
                <a:gd name="connsiteY45" fmla="*/ 521018 h 762000"/>
                <a:gd name="connsiteX46" fmla="*/ 364331 w 364331"/>
                <a:gd name="connsiteY46" fmla="*/ 511493 h 762000"/>
                <a:gd name="connsiteX47" fmla="*/ 364331 w 364331"/>
                <a:gd name="connsiteY47" fmla="*/ 466725 h 762000"/>
                <a:gd name="connsiteX48" fmla="*/ 47082 w 364331"/>
                <a:gd name="connsiteY48" fmla="*/ 101946 h 762000"/>
                <a:gd name="connsiteX49" fmla="*/ 317240 w 364331"/>
                <a:gd name="connsiteY49" fmla="*/ 101946 h 762000"/>
                <a:gd name="connsiteX50" fmla="*/ 317240 w 364331"/>
                <a:gd name="connsiteY50" fmla="*/ 457200 h 762000"/>
                <a:gd name="connsiteX51" fmla="*/ 47082 w 364331"/>
                <a:gd name="connsiteY51" fmla="*/ 457200 h 762000"/>
                <a:gd name="connsiteX52" fmla="*/ 47082 w 364331"/>
                <a:gd name="connsiteY52" fmla="*/ 101946 h 762000"/>
                <a:gd name="connsiteX53" fmla="*/ 81534 w 364331"/>
                <a:gd name="connsiteY53" fmla="*/ 521018 h 762000"/>
                <a:gd name="connsiteX54" fmla="*/ 172679 w 364331"/>
                <a:gd name="connsiteY54" fmla="*/ 521018 h 762000"/>
                <a:gd name="connsiteX55" fmla="*/ 172526 w 364331"/>
                <a:gd name="connsiteY55" fmla="*/ 574167 h 762000"/>
                <a:gd name="connsiteX56" fmla="*/ 76895 w 364331"/>
                <a:gd name="connsiteY56" fmla="*/ 574167 h 762000"/>
                <a:gd name="connsiteX57" fmla="*/ 81534 w 364331"/>
                <a:gd name="connsiteY57" fmla="*/ 521018 h 762000"/>
                <a:gd name="connsiteX58" fmla="*/ 287436 w 364331"/>
                <a:gd name="connsiteY58" fmla="*/ 574167 h 762000"/>
                <a:gd name="connsiteX59" fmla="*/ 191567 w 364331"/>
                <a:gd name="connsiteY59" fmla="*/ 574167 h 762000"/>
                <a:gd name="connsiteX60" fmla="*/ 191719 w 364331"/>
                <a:gd name="connsiteY60" fmla="*/ 521018 h 762000"/>
                <a:gd name="connsiteX61" fmla="*/ 282797 w 364331"/>
                <a:gd name="connsiteY61" fmla="*/ 521018 h 762000"/>
                <a:gd name="connsiteX62" fmla="*/ 287436 w 364331"/>
                <a:gd name="connsiteY62" fmla="*/ 574167 h 762000"/>
                <a:gd name="connsiteX63" fmla="*/ 345281 w 364331"/>
                <a:gd name="connsiteY63" fmla="*/ 501968 h 762000"/>
                <a:gd name="connsiteX64" fmla="*/ 19050 w 364331"/>
                <a:gd name="connsiteY64" fmla="*/ 501968 h 762000"/>
                <a:gd name="connsiteX65" fmla="*/ 19050 w 364331"/>
                <a:gd name="connsiteY65" fmla="*/ 476250 h 762000"/>
                <a:gd name="connsiteX66" fmla="*/ 37557 w 364331"/>
                <a:gd name="connsiteY66" fmla="*/ 476250 h 762000"/>
                <a:gd name="connsiteX67" fmla="*/ 326765 w 364331"/>
                <a:gd name="connsiteY67" fmla="*/ 476250 h 762000"/>
                <a:gd name="connsiteX68" fmla="*/ 345272 w 364331"/>
                <a:gd name="connsiteY68" fmla="*/ 476250 h 762000"/>
                <a:gd name="connsiteX69" fmla="*/ 345272 w 364331"/>
                <a:gd name="connsiteY69" fmla="*/ 501968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4331" h="762000">
                  <a:moveTo>
                    <a:pt x="364331" y="466725"/>
                  </a:moveTo>
                  <a:cubicBezTo>
                    <a:pt x="364331" y="461458"/>
                    <a:pt x="360074" y="457200"/>
                    <a:pt x="354806" y="457200"/>
                  </a:cubicBezTo>
                  <a:lnTo>
                    <a:pt x="336299" y="457200"/>
                  </a:lnTo>
                  <a:lnTo>
                    <a:pt x="336299" y="92421"/>
                  </a:lnTo>
                  <a:cubicBezTo>
                    <a:pt x="336299" y="87154"/>
                    <a:pt x="332042" y="82896"/>
                    <a:pt x="326774" y="82896"/>
                  </a:cubicBezTo>
                  <a:lnTo>
                    <a:pt x="191691" y="82896"/>
                  </a:lnTo>
                  <a:lnTo>
                    <a:pt x="191691" y="9525"/>
                  </a:lnTo>
                  <a:cubicBezTo>
                    <a:pt x="191691" y="4258"/>
                    <a:pt x="187433" y="0"/>
                    <a:pt x="182166" y="0"/>
                  </a:cubicBezTo>
                  <a:cubicBezTo>
                    <a:pt x="176898" y="0"/>
                    <a:pt x="172641" y="4258"/>
                    <a:pt x="172641" y="9525"/>
                  </a:cubicBezTo>
                  <a:lnTo>
                    <a:pt x="172641" y="82896"/>
                  </a:lnTo>
                  <a:lnTo>
                    <a:pt x="37557" y="82896"/>
                  </a:lnTo>
                  <a:cubicBezTo>
                    <a:pt x="32290" y="82896"/>
                    <a:pt x="28032" y="87154"/>
                    <a:pt x="28032" y="92421"/>
                  </a:cubicBezTo>
                  <a:lnTo>
                    <a:pt x="28032" y="457200"/>
                  </a:lnTo>
                  <a:lnTo>
                    <a:pt x="9525" y="457200"/>
                  </a:lnTo>
                  <a:cubicBezTo>
                    <a:pt x="4258" y="457200"/>
                    <a:pt x="0" y="461458"/>
                    <a:pt x="0" y="466725"/>
                  </a:cubicBezTo>
                  <a:lnTo>
                    <a:pt x="0" y="511493"/>
                  </a:lnTo>
                  <a:cubicBezTo>
                    <a:pt x="0" y="516760"/>
                    <a:pt x="4258" y="521018"/>
                    <a:pt x="9525" y="521018"/>
                  </a:cubicBezTo>
                  <a:lnTo>
                    <a:pt x="62408" y="521018"/>
                  </a:lnTo>
                  <a:lnTo>
                    <a:pt x="57769" y="574167"/>
                  </a:lnTo>
                  <a:lnTo>
                    <a:pt x="45682" y="574167"/>
                  </a:lnTo>
                  <a:cubicBezTo>
                    <a:pt x="40415" y="574167"/>
                    <a:pt x="36157" y="578425"/>
                    <a:pt x="36157" y="583692"/>
                  </a:cubicBezTo>
                  <a:cubicBezTo>
                    <a:pt x="36157" y="588959"/>
                    <a:pt x="40415" y="593217"/>
                    <a:pt x="45682" y="593217"/>
                  </a:cubicBezTo>
                  <a:lnTo>
                    <a:pt x="56102" y="593217"/>
                  </a:lnTo>
                  <a:lnTo>
                    <a:pt x="42281" y="751646"/>
                  </a:lnTo>
                  <a:cubicBezTo>
                    <a:pt x="41824" y="756885"/>
                    <a:pt x="45701" y="761505"/>
                    <a:pt x="50940" y="761962"/>
                  </a:cubicBezTo>
                  <a:cubicBezTo>
                    <a:pt x="51216" y="761991"/>
                    <a:pt x="51502" y="762000"/>
                    <a:pt x="51778" y="762000"/>
                  </a:cubicBezTo>
                  <a:cubicBezTo>
                    <a:pt x="56664" y="762000"/>
                    <a:pt x="60827" y="758257"/>
                    <a:pt x="61255" y="753304"/>
                  </a:cubicBezTo>
                  <a:lnTo>
                    <a:pt x="75228" y="593217"/>
                  </a:lnTo>
                  <a:lnTo>
                    <a:pt x="172517" y="593217"/>
                  </a:lnTo>
                  <a:cubicBezTo>
                    <a:pt x="172536" y="660216"/>
                    <a:pt x="172745" y="746789"/>
                    <a:pt x="172755" y="752504"/>
                  </a:cubicBezTo>
                  <a:cubicBezTo>
                    <a:pt x="172764" y="757752"/>
                    <a:pt x="177032" y="762000"/>
                    <a:pt x="182280" y="762000"/>
                  </a:cubicBezTo>
                  <a:cubicBezTo>
                    <a:pt x="182289" y="762000"/>
                    <a:pt x="182299" y="762000"/>
                    <a:pt x="182309" y="762000"/>
                  </a:cubicBezTo>
                  <a:cubicBezTo>
                    <a:pt x="187566" y="761991"/>
                    <a:pt x="191814" y="757714"/>
                    <a:pt x="191805" y="752446"/>
                  </a:cubicBezTo>
                  <a:cubicBezTo>
                    <a:pt x="191795" y="751037"/>
                    <a:pt x="191586" y="661711"/>
                    <a:pt x="191567" y="593217"/>
                  </a:cubicBezTo>
                  <a:lnTo>
                    <a:pt x="289093" y="593217"/>
                  </a:lnTo>
                  <a:lnTo>
                    <a:pt x="303057" y="753304"/>
                  </a:lnTo>
                  <a:cubicBezTo>
                    <a:pt x="303486" y="758266"/>
                    <a:pt x="307638" y="762000"/>
                    <a:pt x="312534" y="762000"/>
                  </a:cubicBezTo>
                  <a:cubicBezTo>
                    <a:pt x="312811" y="762000"/>
                    <a:pt x="313096" y="761991"/>
                    <a:pt x="313373" y="761962"/>
                  </a:cubicBezTo>
                  <a:cubicBezTo>
                    <a:pt x="318611" y="761505"/>
                    <a:pt x="322488" y="756885"/>
                    <a:pt x="322031" y="751646"/>
                  </a:cubicBezTo>
                  <a:lnTo>
                    <a:pt x="308220" y="593217"/>
                  </a:lnTo>
                  <a:lnTo>
                    <a:pt x="318640" y="593217"/>
                  </a:lnTo>
                  <a:cubicBezTo>
                    <a:pt x="323907" y="593217"/>
                    <a:pt x="328165" y="588959"/>
                    <a:pt x="328165" y="583692"/>
                  </a:cubicBezTo>
                  <a:cubicBezTo>
                    <a:pt x="328165" y="578425"/>
                    <a:pt x="323907" y="574167"/>
                    <a:pt x="318640" y="574167"/>
                  </a:cubicBezTo>
                  <a:lnTo>
                    <a:pt x="306562" y="574167"/>
                  </a:lnTo>
                  <a:lnTo>
                    <a:pt x="301923" y="521018"/>
                  </a:lnTo>
                  <a:lnTo>
                    <a:pt x="354806" y="521018"/>
                  </a:lnTo>
                  <a:cubicBezTo>
                    <a:pt x="360074" y="521018"/>
                    <a:pt x="364331" y="516760"/>
                    <a:pt x="364331" y="511493"/>
                  </a:cubicBezTo>
                  <a:lnTo>
                    <a:pt x="364331" y="466725"/>
                  </a:lnTo>
                  <a:close/>
                  <a:moveTo>
                    <a:pt x="47082" y="101946"/>
                  </a:moveTo>
                  <a:lnTo>
                    <a:pt x="317240" y="101946"/>
                  </a:lnTo>
                  <a:lnTo>
                    <a:pt x="317240" y="457200"/>
                  </a:lnTo>
                  <a:lnTo>
                    <a:pt x="47082" y="457200"/>
                  </a:lnTo>
                  <a:lnTo>
                    <a:pt x="47082" y="101946"/>
                  </a:lnTo>
                  <a:close/>
                  <a:moveTo>
                    <a:pt x="81534" y="521018"/>
                  </a:moveTo>
                  <a:lnTo>
                    <a:pt x="172679" y="521018"/>
                  </a:lnTo>
                  <a:cubicBezTo>
                    <a:pt x="172574" y="530419"/>
                    <a:pt x="172536" y="550078"/>
                    <a:pt x="172526" y="574167"/>
                  </a:cubicBezTo>
                  <a:lnTo>
                    <a:pt x="76895" y="574167"/>
                  </a:lnTo>
                  <a:lnTo>
                    <a:pt x="81534" y="521018"/>
                  </a:lnTo>
                  <a:close/>
                  <a:moveTo>
                    <a:pt x="287436" y="574167"/>
                  </a:moveTo>
                  <a:lnTo>
                    <a:pt x="191567" y="574167"/>
                  </a:lnTo>
                  <a:cubicBezTo>
                    <a:pt x="191576" y="549735"/>
                    <a:pt x="191614" y="529962"/>
                    <a:pt x="191719" y="521018"/>
                  </a:cubicBezTo>
                  <a:lnTo>
                    <a:pt x="282797" y="521018"/>
                  </a:lnTo>
                  <a:lnTo>
                    <a:pt x="287436" y="574167"/>
                  </a:lnTo>
                  <a:close/>
                  <a:moveTo>
                    <a:pt x="345281" y="501968"/>
                  </a:moveTo>
                  <a:lnTo>
                    <a:pt x="19050" y="501968"/>
                  </a:lnTo>
                  <a:lnTo>
                    <a:pt x="19050" y="476250"/>
                  </a:lnTo>
                  <a:lnTo>
                    <a:pt x="37557" y="476250"/>
                  </a:lnTo>
                  <a:lnTo>
                    <a:pt x="326765" y="476250"/>
                  </a:lnTo>
                  <a:lnTo>
                    <a:pt x="345272" y="476250"/>
                  </a:lnTo>
                  <a:lnTo>
                    <a:pt x="345272" y="50196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85CACAF-A7D8-4F92-92CF-1F5BEC93D9AC}"/>
              </a:ext>
            </a:extLst>
          </p:cNvPr>
          <p:cNvSpPr txBox="1"/>
          <p:nvPr/>
        </p:nvSpPr>
        <p:spPr>
          <a:xfrm>
            <a:off x="1064268" y="299961"/>
            <a:ext cx="5356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Neural Style</a:t>
            </a:r>
            <a:r>
              <a:rPr lang="ko-KR" altLang="en-US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  <a:r>
              <a:rPr lang="en-US" altLang="ko-KR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Transfer</a:t>
            </a:r>
            <a:endParaRPr lang="ko-KR" altLang="en-US" sz="28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10D9FEE-62EB-4C5E-B279-2A81BB822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66" y="2616318"/>
            <a:ext cx="3480912" cy="380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7E92E5-0898-48ED-96AA-313E69D11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1568" y="2722993"/>
            <a:ext cx="5072222" cy="1290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content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제주명조" panose="02000300000000000000" pitchFamily="2" charset="-127"/>
                <a:ea typeface="제주명조" panose="02000300000000000000" pitchFamily="2" charset="-127"/>
              </a:rPr>
              <a:t>의 세부적인 모양과 특징을 보존하기 위해 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제주명조" panose="02000300000000000000" pitchFamily="2" charset="-127"/>
                <a:ea typeface="제주명조" panose="02000300000000000000" pitchFamily="2" charset="-127"/>
              </a:rPr>
              <a:t>Style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제주명조" panose="02000300000000000000" pitchFamily="2" charset="-127"/>
                <a:ea typeface="제주명조" panose="02000300000000000000" pitchFamily="2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제주명조" panose="02000300000000000000" pitchFamily="2" charset="-127"/>
                <a:ea typeface="제주명조" panose="02000300000000000000" pitchFamily="2" charset="-127"/>
              </a:rPr>
              <a:t>transformation이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제주명조" panose="02000300000000000000" pitchFamily="2" charset="-127"/>
                <a:ea typeface="제주명조" panose="02000300000000000000" pitchFamily="2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제주명조" panose="02000300000000000000" pitchFamily="2" charset="-127"/>
                <a:ea typeface="제주명조" panose="02000300000000000000" pitchFamily="2" charset="-127"/>
              </a:rPr>
              <a:t>locally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제주명조" panose="02000300000000000000" pitchFamily="2" charset="-127"/>
                <a:ea typeface="제주명조" panose="02000300000000000000" pitchFamily="2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제주명조" panose="02000300000000000000" pitchFamily="2" charset="-127"/>
                <a:ea typeface="제주명조" panose="02000300000000000000" pitchFamily="2" charset="-127"/>
              </a:rPr>
              <a:t>affine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제주명조" panose="02000300000000000000" pitchFamily="2" charset="-127"/>
                <a:ea typeface="제주명조" panose="02000300000000000000" pitchFamily="2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제주명조" panose="02000300000000000000" pitchFamily="2" charset="-127"/>
                <a:ea typeface="제주명조" panose="02000300000000000000" pitchFamily="2" charset="-127"/>
              </a:rPr>
              <a:t>transform이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제주명조" panose="02000300000000000000" pitchFamily="2" charset="-127"/>
                <a:ea typeface="제주명조" panose="02000300000000000000" pitchFamily="2" charset="-127"/>
              </a:rPr>
              <a:t> 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제주명조" panose="02000300000000000000" pitchFamily="2" charset="-127"/>
                <a:ea typeface="제주명조" panose="02000300000000000000" pitchFamily="2" charset="-127"/>
              </a:rPr>
              <a:t>되도록 하는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제주명조" panose="02000300000000000000" pitchFamily="2" charset="-127"/>
                <a:ea typeface="제주명조" panose="02000300000000000000" pitchFamily="2" charset="-127"/>
              </a:rPr>
              <a:t>loss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제주명조" panose="02000300000000000000" pitchFamily="2" charset="-127"/>
                <a:ea typeface="제주명조" panose="02000300000000000000" pitchFamily="2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제주명조" panose="02000300000000000000" pitchFamily="2" charset="-127"/>
                <a:ea typeface="제주명조" panose="02000300000000000000" pitchFamily="2" charset="-127"/>
              </a:rPr>
              <a:t>term을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제주명조" panose="02000300000000000000" pitchFamily="2" charset="-127"/>
                <a:ea typeface="제주명조" panose="02000300000000000000" pitchFamily="2" charset="-127"/>
              </a:rPr>
              <a:t> 추가 </a:t>
            </a:r>
          </a:p>
        </p:txBody>
      </p:sp>
      <p:pic>
        <p:nvPicPr>
          <p:cNvPr id="12292" name="Picture 4" descr="I_{content}">
            <a:extLst>
              <a:ext uri="{FF2B5EF4-FFF2-40B4-BE49-F238E27FC236}">
                <a16:creationId xmlns:a16="http://schemas.microsoft.com/office/drawing/2014/main" id="{8D2E764B-CD60-496B-864D-E1EDE55B5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136525"/>
            <a:ext cx="4286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214E5E8-B418-4550-8AC3-18494E83C2B7}"/>
              </a:ext>
            </a:extLst>
          </p:cNvPr>
          <p:cNvSpPr/>
          <p:nvPr/>
        </p:nvSpPr>
        <p:spPr>
          <a:xfrm>
            <a:off x="8506255" y="4323839"/>
            <a:ext cx="3273164" cy="1290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검은색을 하얀색으로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하얀색을 검은색으로 바꿔주는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affine transformation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으로 근사</a:t>
            </a:r>
          </a:p>
        </p:txBody>
      </p:sp>
      <p:pic>
        <p:nvPicPr>
          <p:cNvPr id="12294" name="Picture 6">
            <a:extLst>
              <a:ext uri="{FF2B5EF4-FFF2-40B4-BE49-F238E27FC236}">
                <a16:creationId xmlns:a16="http://schemas.microsoft.com/office/drawing/2014/main" id="{6D86B6A3-7D4F-4C9B-931B-D6B5D60E4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174" y="4140341"/>
            <a:ext cx="16002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32F73FE5-DF41-450B-8324-2EC9F0486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502" y="4140341"/>
            <a:ext cx="1571625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DEFF1E-19B6-4217-B0BD-4BFC4F74DBE8}"/>
              </a:ext>
            </a:extLst>
          </p:cNvPr>
          <p:cNvSpPr/>
          <p:nvPr/>
        </p:nvSpPr>
        <p:spPr>
          <a:xfrm>
            <a:off x="6888759" y="500754"/>
            <a:ext cx="5006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7"/>
              </a:rPr>
              <a:t>https://blog.lunit.io/2017/04/27/style-transfer/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C733630-25CC-4561-B59B-4E07AE2C270A}"/>
              </a:ext>
            </a:extLst>
          </p:cNvPr>
          <p:cNvSpPr/>
          <p:nvPr/>
        </p:nvSpPr>
        <p:spPr>
          <a:xfrm>
            <a:off x="6893781" y="6119336"/>
            <a:ext cx="5298219" cy="738664"/>
          </a:xfrm>
          <a:prstGeom prst="rect">
            <a:avLst/>
          </a:prstGeom>
          <a:ln w="38100">
            <a:solidFill>
              <a:srgbClr val="A1D7D7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직선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길이의 비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평행성을 보존하는 변환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r>
              <a:rPr lang="ko-KR" altLang="en-US" sz="1400" dirty="0">
                <a:solidFill>
                  <a:srgbClr val="DF5842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회전</a:t>
            </a:r>
            <a:r>
              <a:rPr lang="en-US" altLang="ko-KR" sz="1400" dirty="0">
                <a:solidFill>
                  <a:srgbClr val="DF5842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</a:t>
            </a:r>
            <a:r>
              <a:rPr lang="ko-KR" altLang="en-US" sz="1400" dirty="0">
                <a:solidFill>
                  <a:srgbClr val="DF5842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평행이동</a:t>
            </a:r>
            <a:r>
              <a:rPr lang="en-US" altLang="ko-KR" sz="1400" dirty="0">
                <a:solidFill>
                  <a:srgbClr val="DF5842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</a:t>
            </a:r>
            <a:r>
              <a:rPr lang="ko-KR" altLang="en-US" sz="1400" dirty="0">
                <a:solidFill>
                  <a:srgbClr val="DF5842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스케일</a:t>
            </a:r>
            <a:r>
              <a:rPr lang="en-US" altLang="ko-KR" sz="1400" dirty="0">
                <a:solidFill>
                  <a:srgbClr val="DF5842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shearing, </a:t>
            </a:r>
            <a:r>
              <a:rPr lang="ko-KR" altLang="en-US" sz="1400" dirty="0">
                <a:solidFill>
                  <a:srgbClr val="DF5842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반전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까지 포함한 변환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ex)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임의의 삼각형을 임의의 다른 삼각형으로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매핑시킬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수 있는 변환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940236A7-F5BC-4F51-94D1-B4F9A09A0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260" y="6069375"/>
            <a:ext cx="2138238" cy="73866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832416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8204419-A1ED-4127-B732-CEEDC8CD31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68" t="37519" r="22152" b="14936"/>
          <a:stretch/>
        </p:blipFill>
        <p:spPr>
          <a:xfrm>
            <a:off x="410546" y="745287"/>
            <a:ext cx="4050205" cy="5367423"/>
          </a:xfrm>
          <a:prstGeom prst="rect">
            <a:avLst/>
          </a:prstGeom>
        </p:spPr>
      </p:pic>
      <p:pic>
        <p:nvPicPr>
          <p:cNvPr id="3" name="그림 2" descr="텍스트, 사진, 버스, 모니터이(가) 표시된 사진&#10;&#10;자동 생성된 설명">
            <a:extLst>
              <a:ext uri="{FF2B5EF4-FFF2-40B4-BE49-F238E27FC236}">
                <a16:creationId xmlns:a16="http://schemas.microsoft.com/office/drawing/2014/main" id="{27EE5EBF-D067-448D-990B-254ED2D82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521" y="1266800"/>
            <a:ext cx="6751933" cy="4324398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9A372B5-2AD9-41C5-BECA-C50333E183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65" t="29547" r="1582" b="67627"/>
          <a:stretch/>
        </p:blipFill>
        <p:spPr>
          <a:xfrm>
            <a:off x="3684892" y="0"/>
            <a:ext cx="8507108" cy="33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71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9C49033-AC62-4D81-B80E-BC6DDC923218}"/>
              </a:ext>
            </a:extLst>
          </p:cNvPr>
          <p:cNvCxnSpPr>
            <a:cxnSpLocks/>
          </p:cNvCxnSpPr>
          <p:nvPr/>
        </p:nvCxnSpPr>
        <p:spPr>
          <a:xfrm>
            <a:off x="1064268" y="827893"/>
            <a:ext cx="10745566" cy="0"/>
          </a:xfrm>
          <a:prstGeom prst="line">
            <a:avLst/>
          </a:prstGeom>
          <a:ln w="5715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4D30A374-5109-427A-91CD-5D6006626EB2}"/>
              </a:ext>
            </a:extLst>
          </p:cNvPr>
          <p:cNvGrpSpPr/>
          <p:nvPr/>
        </p:nvGrpSpPr>
        <p:grpSpPr>
          <a:xfrm>
            <a:off x="180232" y="108086"/>
            <a:ext cx="762000" cy="762000"/>
            <a:chOff x="4459393" y="904565"/>
            <a:chExt cx="762000" cy="762000"/>
          </a:xfrm>
        </p:grpSpPr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14FF68D6-A21B-45CD-A5A4-621C55641F58}"/>
                </a:ext>
              </a:extLst>
            </p:cNvPr>
            <p:cNvSpPr/>
            <p:nvPr/>
          </p:nvSpPr>
          <p:spPr>
            <a:xfrm>
              <a:off x="4459393" y="904565"/>
              <a:ext cx="364331" cy="762000"/>
            </a:xfrm>
            <a:custGeom>
              <a:avLst/>
              <a:gdLst>
                <a:gd name="connsiteX0" fmla="*/ 354806 w 364331"/>
                <a:gd name="connsiteY0" fmla="*/ 521018 h 762000"/>
                <a:gd name="connsiteX1" fmla="*/ 364331 w 364331"/>
                <a:gd name="connsiteY1" fmla="*/ 511493 h 762000"/>
                <a:gd name="connsiteX2" fmla="*/ 364331 w 364331"/>
                <a:gd name="connsiteY2" fmla="*/ 466725 h 762000"/>
                <a:gd name="connsiteX3" fmla="*/ 354806 w 364331"/>
                <a:gd name="connsiteY3" fmla="*/ 457200 h 762000"/>
                <a:gd name="connsiteX4" fmla="*/ 336299 w 364331"/>
                <a:gd name="connsiteY4" fmla="*/ 457200 h 762000"/>
                <a:gd name="connsiteX5" fmla="*/ 336299 w 364331"/>
                <a:gd name="connsiteY5" fmla="*/ 92421 h 762000"/>
                <a:gd name="connsiteX6" fmla="*/ 326774 w 364331"/>
                <a:gd name="connsiteY6" fmla="*/ 82896 h 762000"/>
                <a:gd name="connsiteX7" fmla="*/ 191691 w 364331"/>
                <a:gd name="connsiteY7" fmla="*/ 82896 h 762000"/>
                <a:gd name="connsiteX8" fmla="*/ 191691 w 364331"/>
                <a:gd name="connsiteY8" fmla="*/ 9525 h 762000"/>
                <a:gd name="connsiteX9" fmla="*/ 182166 w 364331"/>
                <a:gd name="connsiteY9" fmla="*/ 0 h 762000"/>
                <a:gd name="connsiteX10" fmla="*/ 172641 w 364331"/>
                <a:gd name="connsiteY10" fmla="*/ 9525 h 762000"/>
                <a:gd name="connsiteX11" fmla="*/ 172641 w 364331"/>
                <a:gd name="connsiteY11" fmla="*/ 82896 h 762000"/>
                <a:gd name="connsiteX12" fmla="*/ 37557 w 364331"/>
                <a:gd name="connsiteY12" fmla="*/ 82896 h 762000"/>
                <a:gd name="connsiteX13" fmla="*/ 28032 w 364331"/>
                <a:gd name="connsiteY13" fmla="*/ 92421 h 762000"/>
                <a:gd name="connsiteX14" fmla="*/ 28032 w 364331"/>
                <a:gd name="connsiteY14" fmla="*/ 457200 h 762000"/>
                <a:gd name="connsiteX15" fmla="*/ 9525 w 364331"/>
                <a:gd name="connsiteY15" fmla="*/ 457200 h 762000"/>
                <a:gd name="connsiteX16" fmla="*/ 0 w 364331"/>
                <a:gd name="connsiteY16" fmla="*/ 466725 h 762000"/>
                <a:gd name="connsiteX17" fmla="*/ 0 w 364331"/>
                <a:gd name="connsiteY17" fmla="*/ 511493 h 762000"/>
                <a:gd name="connsiteX18" fmla="*/ 9525 w 364331"/>
                <a:gd name="connsiteY18" fmla="*/ 521018 h 762000"/>
                <a:gd name="connsiteX19" fmla="*/ 62408 w 364331"/>
                <a:gd name="connsiteY19" fmla="*/ 521018 h 762000"/>
                <a:gd name="connsiteX20" fmla="*/ 57769 w 364331"/>
                <a:gd name="connsiteY20" fmla="*/ 574167 h 762000"/>
                <a:gd name="connsiteX21" fmla="*/ 45682 w 364331"/>
                <a:gd name="connsiteY21" fmla="*/ 574167 h 762000"/>
                <a:gd name="connsiteX22" fmla="*/ 36157 w 364331"/>
                <a:gd name="connsiteY22" fmla="*/ 583692 h 762000"/>
                <a:gd name="connsiteX23" fmla="*/ 45682 w 364331"/>
                <a:gd name="connsiteY23" fmla="*/ 593217 h 762000"/>
                <a:gd name="connsiteX24" fmla="*/ 56102 w 364331"/>
                <a:gd name="connsiteY24" fmla="*/ 593217 h 762000"/>
                <a:gd name="connsiteX25" fmla="*/ 42281 w 364331"/>
                <a:gd name="connsiteY25" fmla="*/ 751646 h 762000"/>
                <a:gd name="connsiteX26" fmla="*/ 50940 w 364331"/>
                <a:gd name="connsiteY26" fmla="*/ 761962 h 762000"/>
                <a:gd name="connsiteX27" fmla="*/ 51778 w 364331"/>
                <a:gd name="connsiteY27" fmla="*/ 762000 h 762000"/>
                <a:gd name="connsiteX28" fmla="*/ 61255 w 364331"/>
                <a:gd name="connsiteY28" fmla="*/ 753304 h 762000"/>
                <a:gd name="connsiteX29" fmla="*/ 75228 w 364331"/>
                <a:gd name="connsiteY29" fmla="*/ 593217 h 762000"/>
                <a:gd name="connsiteX30" fmla="*/ 172517 w 364331"/>
                <a:gd name="connsiteY30" fmla="*/ 593217 h 762000"/>
                <a:gd name="connsiteX31" fmla="*/ 172755 w 364331"/>
                <a:gd name="connsiteY31" fmla="*/ 752504 h 762000"/>
                <a:gd name="connsiteX32" fmla="*/ 182280 w 364331"/>
                <a:gd name="connsiteY32" fmla="*/ 762000 h 762000"/>
                <a:gd name="connsiteX33" fmla="*/ 182309 w 364331"/>
                <a:gd name="connsiteY33" fmla="*/ 762000 h 762000"/>
                <a:gd name="connsiteX34" fmla="*/ 191805 w 364331"/>
                <a:gd name="connsiteY34" fmla="*/ 752446 h 762000"/>
                <a:gd name="connsiteX35" fmla="*/ 191567 w 364331"/>
                <a:gd name="connsiteY35" fmla="*/ 593217 h 762000"/>
                <a:gd name="connsiteX36" fmla="*/ 289093 w 364331"/>
                <a:gd name="connsiteY36" fmla="*/ 593217 h 762000"/>
                <a:gd name="connsiteX37" fmla="*/ 303057 w 364331"/>
                <a:gd name="connsiteY37" fmla="*/ 753304 h 762000"/>
                <a:gd name="connsiteX38" fmla="*/ 312534 w 364331"/>
                <a:gd name="connsiteY38" fmla="*/ 762000 h 762000"/>
                <a:gd name="connsiteX39" fmla="*/ 313373 w 364331"/>
                <a:gd name="connsiteY39" fmla="*/ 761962 h 762000"/>
                <a:gd name="connsiteX40" fmla="*/ 322031 w 364331"/>
                <a:gd name="connsiteY40" fmla="*/ 751646 h 762000"/>
                <a:gd name="connsiteX41" fmla="*/ 308220 w 364331"/>
                <a:gd name="connsiteY41" fmla="*/ 593217 h 762000"/>
                <a:gd name="connsiteX42" fmla="*/ 318640 w 364331"/>
                <a:gd name="connsiteY42" fmla="*/ 593217 h 762000"/>
                <a:gd name="connsiteX43" fmla="*/ 328165 w 364331"/>
                <a:gd name="connsiteY43" fmla="*/ 583692 h 762000"/>
                <a:gd name="connsiteX44" fmla="*/ 318640 w 364331"/>
                <a:gd name="connsiteY44" fmla="*/ 574167 h 762000"/>
                <a:gd name="connsiteX45" fmla="*/ 306562 w 364331"/>
                <a:gd name="connsiteY45" fmla="*/ 574167 h 762000"/>
                <a:gd name="connsiteX46" fmla="*/ 301923 w 364331"/>
                <a:gd name="connsiteY46" fmla="*/ 521018 h 762000"/>
                <a:gd name="connsiteX47" fmla="*/ 354806 w 364331"/>
                <a:gd name="connsiteY47" fmla="*/ 521018 h 762000"/>
                <a:gd name="connsiteX48" fmla="*/ 47082 w 364331"/>
                <a:gd name="connsiteY48" fmla="*/ 101946 h 762000"/>
                <a:gd name="connsiteX49" fmla="*/ 317240 w 364331"/>
                <a:gd name="connsiteY49" fmla="*/ 101946 h 762000"/>
                <a:gd name="connsiteX50" fmla="*/ 317240 w 364331"/>
                <a:gd name="connsiteY50" fmla="*/ 457200 h 762000"/>
                <a:gd name="connsiteX51" fmla="*/ 47082 w 364331"/>
                <a:gd name="connsiteY51" fmla="*/ 457200 h 762000"/>
                <a:gd name="connsiteX52" fmla="*/ 47082 w 364331"/>
                <a:gd name="connsiteY52" fmla="*/ 101946 h 762000"/>
                <a:gd name="connsiteX53" fmla="*/ 19050 w 364331"/>
                <a:gd name="connsiteY53" fmla="*/ 476250 h 762000"/>
                <a:gd name="connsiteX54" fmla="*/ 37557 w 364331"/>
                <a:gd name="connsiteY54" fmla="*/ 476250 h 762000"/>
                <a:gd name="connsiteX55" fmla="*/ 326765 w 364331"/>
                <a:gd name="connsiteY55" fmla="*/ 476250 h 762000"/>
                <a:gd name="connsiteX56" fmla="*/ 345272 w 364331"/>
                <a:gd name="connsiteY56" fmla="*/ 476250 h 762000"/>
                <a:gd name="connsiteX57" fmla="*/ 345272 w 364331"/>
                <a:gd name="connsiteY57" fmla="*/ 501968 h 762000"/>
                <a:gd name="connsiteX58" fmla="*/ 19040 w 364331"/>
                <a:gd name="connsiteY58" fmla="*/ 501968 h 762000"/>
                <a:gd name="connsiteX59" fmla="*/ 19040 w 364331"/>
                <a:gd name="connsiteY59" fmla="*/ 476250 h 762000"/>
                <a:gd name="connsiteX60" fmla="*/ 81534 w 364331"/>
                <a:gd name="connsiteY60" fmla="*/ 521018 h 762000"/>
                <a:gd name="connsiteX61" fmla="*/ 172679 w 364331"/>
                <a:gd name="connsiteY61" fmla="*/ 521018 h 762000"/>
                <a:gd name="connsiteX62" fmla="*/ 172526 w 364331"/>
                <a:gd name="connsiteY62" fmla="*/ 574167 h 762000"/>
                <a:gd name="connsiteX63" fmla="*/ 76895 w 364331"/>
                <a:gd name="connsiteY63" fmla="*/ 574167 h 762000"/>
                <a:gd name="connsiteX64" fmla="*/ 81534 w 364331"/>
                <a:gd name="connsiteY64" fmla="*/ 521018 h 762000"/>
                <a:gd name="connsiteX65" fmla="*/ 287436 w 364331"/>
                <a:gd name="connsiteY65" fmla="*/ 574167 h 762000"/>
                <a:gd name="connsiteX66" fmla="*/ 191567 w 364331"/>
                <a:gd name="connsiteY66" fmla="*/ 574167 h 762000"/>
                <a:gd name="connsiteX67" fmla="*/ 191719 w 364331"/>
                <a:gd name="connsiteY67" fmla="*/ 521018 h 762000"/>
                <a:gd name="connsiteX68" fmla="*/ 282797 w 364331"/>
                <a:gd name="connsiteY68" fmla="*/ 521018 h 762000"/>
                <a:gd name="connsiteX69" fmla="*/ 287436 w 364331"/>
                <a:gd name="connsiteY69" fmla="*/ 574167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4331" h="762000">
                  <a:moveTo>
                    <a:pt x="354806" y="521018"/>
                  </a:moveTo>
                  <a:cubicBezTo>
                    <a:pt x="360074" y="521018"/>
                    <a:pt x="364331" y="516760"/>
                    <a:pt x="364331" y="511493"/>
                  </a:cubicBezTo>
                  <a:lnTo>
                    <a:pt x="364331" y="466725"/>
                  </a:lnTo>
                  <a:cubicBezTo>
                    <a:pt x="364331" y="461458"/>
                    <a:pt x="360074" y="457200"/>
                    <a:pt x="354806" y="457200"/>
                  </a:cubicBezTo>
                  <a:lnTo>
                    <a:pt x="336299" y="457200"/>
                  </a:lnTo>
                  <a:lnTo>
                    <a:pt x="336299" y="92421"/>
                  </a:lnTo>
                  <a:cubicBezTo>
                    <a:pt x="336299" y="87154"/>
                    <a:pt x="332042" y="82896"/>
                    <a:pt x="326774" y="82896"/>
                  </a:cubicBezTo>
                  <a:lnTo>
                    <a:pt x="191691" y="82896"/>
                  </a:lnTo>
                  <a:lnTo>
                    <a:pt x="191691" y="9525"/>
                  </a:lnTo>
                  <a:cubicBezTo>
                    <a:pt x="191691" y="4258"/>
                    <a:pt x="187433" y="0"/>
                    <a:pt x="182166" y="0"/>
                  </a:cubicBezTo>
                  <a:cubicBezTo>
                    <a:pt x="176898" y="0"/>
                    <a:pt x="172641" y="4258"/>
                    <a:pt x="172641" y="9525"/>
                  </a:cubicBezTo>
                  <a:lnTo>
                    <a:pt x="172641" y="82896"/>
                  </a:lnTo>
                  <a:lnTo>
                    <a:pt x="37557" y="82896"/>
                  </a:lnTo>
                  <a:cubicBezTo>
                    <a:pt x="32290" y="82896"/>
                    <a:pt x="28032" y="87154"/>
                    <a:pt x="28032" y="92421"/>
                  </a:cubicBezTo>
                  <a:lnTo>
                    <a:pt x="28032" y="457200"/>
                  </a:lnTo>
                  <a:lnTo>
                    <a:pt x="9525" y="457200"/>
                  </a:lnTo>
                  <a:cubicBezTo>
                    <a:pt x="4258" y="457200"/>
                    <a:pt x="0" y="461458"/>
                    <a:pt x="0" y="466725"/>
                  </a:cubicBezTo>
                  <a:lnTo>
                    <a:pt x="0" y="511493"/>
                  </a:lnTo>
                  <a:cubicBezTo>
                    <a:pt x="0" y="516760"/>
                    <a:pt x="4258" y="521018"/>
                    <a:pt x="9525" y="521018"/>
                  </a:cubicBezTo>
                  <a:lnTo>
                    <a:pt x="62408" y="521018"/>
                  </a:lnTo>
                  <a:lnTo>
                    <a:pt x="57769" y="574167"/>
                  </a:lnTo>
                  <a:lnTo>
                    <a:pt x="45682" y="574167"/>
                  </a:lnTo>
                  <a:cubicBezTo>
                    <a:pt x="40415" y="574167"/>
                    <a:pt x="36157" y="578425"/>
                    <a:pt x="36157" y="583692"/>
                  </a:cubicBezTo>
                  <a:cubicBezTo>
                    <a:pt x="36157" y="588959"/>
                    <a:pt x="40415" y="593217"/>
                    <a:pt x="45682" y="593217"/>
                  </a:cubicBezTo>
                  <a:lnTo>
                    <a:pt x="56102" y="593217"/>
                  </a:lnTo>
                  <a:lnTo>
                    <a:pt x="42281" y="751646"/>
                  </a:lnTo>
                  <a:cubicBezTo>
                    <a:pt x="41824" y="756885"/>
                    <a:pt x="45701" y="761505"/>
                    <a:pt x="50940" y="761962"/>
                  </a:cubicBezTo>
                  <a:cubicBezTo>
                    <a:pt x="51216" y="761991"/>
                    <a:pt x="51502" y="762000"/>
                    <a:pt x="51778" y="762000"/>
                  </a:cubicBezTo>
                  <a:cubicBezTo>
                    <a:pt x="56664" y="762000"/>
                    <a:pt x="60827" y="758257"/>
                    <a:pt x="61255" y="753304"/>
                  </a:cubicBezTo>
                  <a:lnTo>
                    <a:pt x="75228" y="593217"/>
                  </a:lnTo>
                  <a:lnTo>
                    <a:pt x="172517" y="593217"/>
                  </a:lnTo>
                  <a:cubicBezTo>
                    <a:pt x="172536" y="660216"/>
                    <a:pt x="172745" y="746789"/>
                    <a:pt x="172755" y="752504"/>
                  </a:cubicBezTo>
                  <a:cubicBezTo>
                    <a:pt x="172764" y="757752"/>
                    <a:pt x="177032" y="762000"/>
                    <a:pt x="182280" y="762000"/>
                  </a:cubicBezTo>
                  <a:cubicBezTo>
                    <a:pt x="182289" y="762000"/>
                    <a:pt x="182299" y="762000"/>
                    <a:pt x="182309" y="762000"/>
                  </a:cubicBezTo>
                  <a:cubicBezTo>
                    <a:pt x="187566" y="761991"/>
                    <a:pt x="191814" y="757714"/>
                    <a:pt x="191805" y="752446"/>
                  </a:cubicBezTo>
                  <a:cubicBezTo>
                    <a:pt x="191795" y="751037"/>
                    <a:pt x="191586" y="661711"/>
                    <a:pt x="191567" y="593217"/>
                  </a:cubicBezTo>
                  <a:lnTo>
                    <a:pt x="289093" y="593217"/>
                  </a:lnTo>
                  <a:lnTo>
                    <a:pt x="303057" y="753304"/>
                  </a:lnTo>
                  <a:cubicBezTo>
                    <a:pt x="303486" y="758266"/>
                    <a:pt x="307638" y="762000"/>
                    <a:pt x="312534" y="762000"/>
                  </a:cubicBezTo>
                  <a:cubicBezTo>
                    <a:pt x="312811" y="762000"/>
                    <a:pt x="313096" y="761991"/>
                    <a:pt x="313373" y="761962"/>
                  </a:cubicBezTo>
                  <a:cubicBezTo>
                    <a:pt x="318611" y="761505"/>
                    <a:pt x="322488" y="756885"/>
                    <a:pt x="322031" y="751646"/>
                  </a:cubicBezTo>
                  <a:lnTo>
                    <a:pt x="308220" y="593217"/>
                  </a:lnTo>
                  <a:lnTo>
                    <a:pt x="318640" y="593217"/>
                  </a:lnTo>
                  <a:cubicBezTo>
                    <a:pt x="323907" y="593217"/>
                    <a:pt x="328165" y="588959"/>
                    <a:pt x="328165" y="583692"/>
                  </a:cubicBezTo>
                  <a:cubicBezTo>
                    <a:pt x="328165" y="578425"/>
                    <a:pt x="323907" y="574167"/>
                    <a:pt x="318640" y="574167"/>
                  </a:cubicBezTo>
                  <a:lnTo>
                    <a:pt x="306562" y="574167"/>
                  </a:lnTo>
                  <a:lnTo>
                    <a:pt x="301923" y="521018"/>
                  </a:lnTo>
                  <a:lnTo>
                    <a:pt x="354806" y="521018"/>
                  </a:lnTo>
                  <a:close/>
                  <a:moveTo>
                    <a:pt x="47082" y="101946"/>
                  </a:moveTo>
                  <a:lnTo>
                    <a:pt x="317240" y="101946"/>
                  </a:lnTo>
                  <a:lnTo>
                    <a:pt x="317240" y="457200"/>
                  </a:lnTo>
                  <a:lnTo>
                    <a:pt x="47082" y="457200"/>
                  </a:lnTo>
                  <a:lnTo>
                    <a:pt x="47082" y="101946"/>
                  </a:lnTo>
                  <a:close/>
                  <a:moveTo>
                    <a:pt x="19050" y="476250"/>
                  </a:moveTo>
                  <a:lnTo>
                    <a:pt x="37557" y="476250"/>
                  </a:lnTo>
                  <a:lnTo>
                    <a:pt x="326765" y="476250"/>
                  </a:lnTo>
                  <a:lnTo>
                    <a:pt x="345272" y="476250"/>
                  </a:lnTo>
                  <a:lnTo>
                    <a:pt x="345272" y="501968"/>
                  </a:lnTo>
                  <a:lnTo>
                    <a:pt x="19040" y="501968"/>
                  </a:lnTo>
                  <a:lnTo>
                    <a:pt x="19040" y="476250"/>
                  </a:lnTo>
                  <a:close/>
                  <a:moveTo>
                    <a:pt x="81534" y="521018"/>
                  </a:moveTo>
                  <a:lnTo>
                    <a:pt x="172679" y="521018"/>
                  </a:lnTo>
                  <a:cubicBezTo>
                    <a:pt x="172574" y="530419"/>
                    <a:pt x="172536" y="550078"/>
                    <a:pt x="172526" y="574167"/>
                  </a:cubicBezTo>
                  <a:lnTo>
                    <a:pt x="76895" y="574167"/>
                  </a:lnTo>
                  <a:lnTo>
                    <a:pt x="81534" y="521018"/>
                  </a:lnTo>
                  <a:close/>
                  <a:moveTo>
                    <a:pt x="287436" y="574167"/>
                  </a:moveTo>
                  <a:lnTo>
                    <a:pt x="191567" y="574167"/>
                  </a:lnTo>
                  <a:cubicBezTo>
                    <a:pt x="191576" y="549735"/>
                    <a:pt x="191614" y="529962"/>
                    <a:pt x="191719" y="521018"/>
                  </a:cubicBezTo>
                  <a:lnTo>
                    <a:pt x="282797" y="521018"/>
                  </a:lnTo>
                  <a:lnTo>
                    <a:pt x="287436" y="5741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8AB713BA-5C74-4158-8310-C76A6F2749DA}"/>
                </a:ext>
              </a:extLst>
            </p:cNvPr>
            <p:cNvSpPr/>
            <p:nvPr/>
          </p:nvSpPr>
          <p:spPr>
            <a:xfrm>
              <a:off x="4857062" y="904565"/>
              <a:ext cx="364331" cy="762000"/>
            </a:xfrm>
            <a:custGeom>
              <a:avLst/>
              <a:gdLst>
                <a:gd name="connsiteX0" fmla="*/ 364331 w 364331"/>
                <a:gd name="connsiteY0" fmla="*/ 466725 h 762000"/>
                <a:gd name="connsiteX1" fmla="*/ 354806 w 364331"/>
                <a:gd name="connsiteY1" fmla="*/ 457200 h 762000"/>
                <a:gd name="connsiteX2" fmla="*/ 336299 w 364331"/>
                <a:gd name="connsiteY2" fmla="*/ 457200 h 762000"/>
                <a:gd name="connsiteX3" fmla="*/ 336299 w 364331"/>
                <a:gd name="connsiteY3" fmla="*/ 92421 h 762000"/>
                <a:gd name="connsiteX4" fmla="*/ 326774 w 364331"/>
                <a:gd name="connsiteY4" fmla="*/ 82896 h 762000"/>
                <a:gd name="connsiteX5" fmla="*/ 191691 w 364331"/>
                <a:gd name="connsiteY5" fmla="*/ 82896 h 762000"/>
                <a:gd name="connsiteX6" fmla="*/ 191691 w 364331"/>
                <a:gd name="connsiteY6" fmla="*/ 9525 h 762000"/>
                <a:gd name="connsiteX7" fmla="*/ 182166 w 364331"/>
                <a:gd name="connsiteY7" fmla="*/ 0 h 762000"/>
                <a:gd name="connsiteX8" fmla="*/ 172641 w 364331"/>
                <a:gd name="connsiteY8" fmla="*/ 9525 h 762000"/>
                <a:gd name="connsiteX9" fmla="*/ 172641 w 364331"/>
                <a:gd name="connsiteY9" fmla="*/ 82896 h 762000"/>
                <a:gd name="connsiteX10" fmla="*/ 37557 w 364331"/>
                <a:gd name="connsiteY10" fmla="*/ 82896 h 762000"/>
                <a:gd name="connsiteX11" fmla="*/ 28032 w 364331"/>
                <a:gd name="connsiteY11" fmla="*/ 92421 h 762000"/>
                <a:gd name="connsiteX12" fmla="*/ 28032 w 364331"/>
                <a:gd name="connsiteY12" fmla="*/ 457200 h 762000"/>
                <a:gd name="connsiteX13" fmla="*/ 9525 w 364331"/>
                <a:gd name="connsiteY13" fmla="*/ 457200 h 762000"/>
                <a:gd name="connsiteX14" fmla="*/ 0 w 364331"/>
                <a:gd name="connsiteY14" fmla="*/ 466725 h 762000"/>
                <a:gd name="connsiteX15" fmla="*/ 0 w 364331"/>
                <a:gd name="connsiteY15" fmla="*/ 511493 h 762000"/>
                <a:gd name="connsiteX16" fmla="*/ 9525 w 364331"/>
                <a:gd name="connsiteY16" fmla="*/ 521018 h 762000"/>
                <a:gd name="connsiteX17" fmla="*/ 62408 w 364331"/>
                <a:gd name="connsiteY17" fmla="*/ 521018 h 762000"/>
                <a:gd name="connsiteX18" fmla="*/ 57769 w 364331"/>
                <a:gd name="connsiteY18" fmla="*/ 574167 h 762000"/>
                <a:gd name="connsiteX19" fmla="*/ 45682 w 364331"/>
                <a:gd name="connsiteY19" fmla="*/ 574167 h 762000"/>
                <a:gd name="connsiteX20" fmla="*/ 36157 w 364331"/>
                <a:gd name="connsiteY20" fmla="*/ 583692 h 762000"/>
                <a:gd name="connsiteX21" fmla="*/ 45682 w 364331"/>
                <a:gd name="connsiteY21" fmla="*/ 593217 h 762000"/>
                <a:gd name="connsiteX22" fmla="*/ 56102 w 364331"/>
                <a:gd name="connsiteY22" fmla="*/ 593217 h 762000"/>
                <a:gd name="connsiteX23" fmla="*/ 42281 w 364331"/>
                <a:gd name="connsiteY23" fmla="*/ 751646 h 762000"/>
                <a:gd name="connsiteX24" fmla="*/ 50940 w 364331"/>
                <a:gd name="connsiteY24" fmla="*/ 761962 h 762000"/>
                <a:gd name="connsiteX25" fmla="*/ 51778 w 364331"/>
                <a:gd name="connsiteY25" fmla="*/ 762000 h 762000"/>
                <a:gd name="connsiteX26" fmla="*/ 61255 w 364331"/>
                <a:gd name="connsiteY26" fmla="*/ 753304 h 762000"/>
                <a:gd name="connsiteX27" fmla="*/ 75228 w 364331"/>
                <a:gd name="connsiteY27" fmla="*/ 593217 h 762000"/>
                <a:gd name="connsiteX28" fmla="*/ 172517 w 364331"/>
                <a:gd name="connsiteY28" fmla="*/ 593217 h 762000"/>
                <a:gd name="connsiteX29" fmla="*/ 172755 w 364331"/>
                <a:gd name="connsiteY29" fmla="*/ 752504 h 762000"/>
                <a:gd name="connsiteX30" fmla="*/ 182280 w 364331"/>
                <a:gd name="connsiteY30" fmla="*/ 762000 h 762000"/>
                <a:gd name="connsiteX31" fmla="*/ 182309 w 364331"/>
                <a:gd name="connsiteY31" fmla="*/ 762000 h 762000"/>
                <a:gd name="connsiteX32" fmla="*/ 191805 w 364331"/>
                <a:gd name="connsiteY32" fmla="*/ 752446 h 762000"/>
                <a:gd name="connsiteX33" fmla="*/ 191567 w 364331"/>
                <a:gd name="connsiteY33" fmla="*/ 593217 h 762000"/>
                <a:gd name="connsiteX34" fmla="*/ 289093 w 364331"/>
                <a:gd name="connsiteY34" fmla="*/ 593217 h 762000"/>
                <a:gd name="connsiteX35" fmla="*/ 303057 w 364331"/>
                <a:gd name="connsiteY35" fmla="*/ 753304 h 762000"/>
                <a:gd name="connsiteX36" fmla="*/ 312534 w 364331"/>
                <a:gd name="connsiteY36" fmla="*/ 762000 h 762000"/>
                <a:gd name="connsiteX37" fmla="*/ 313373 w 364331"/>
                <a:gd name="connsiteY37" fmla="*/ 761962 h 762000"/>
                <a:gd name="connsiteX38" fmla="*/ 322031 w 364331"/>
                <a:gd name="connsiteY38" fmla="*/ 751646 h 762000"/>
                <a:gd name="connsiteX39" fmla="*/ 308220 w 364331"/>
                <a:gd name="connsiteY39" fmla="*/ 593217 h 762000"/>
                <a:gd name="connsiteX40" fmla="*/ 318640 w 364331"/>
                <a:gd name="connsiteY40" fmla="*/ 593217 h 762000"/>
                <a:gd name="connsiteX41" fmla="*/ 328165 w 364331"/>
                <a:gd name="connsiteY41" fmla="*/ 583692 h 762000"/>
                <a:gd name="connsiteX42" fmla="*/ 318640 w 364331"/>
                <a:gd name="connsiteY42" fmla="*/ 574167 h 762000"/>
                <a:gd name="connsiteX43" fmla="*/ 306562 w 364331"/>
                <a:gd name="connsiteY43" fmla="*/ 574167 h 762000"/>
                <a:gd name="connsiteX44" fmla="*/ 301923 w 364331"/>
                <a:gd name="connsiteY44" fmla="*/ 521018 h 762000"/>
                <a:gd name="connsiteX45" fmla="*/ 354806 w 364331"/>
                <a:gd name="connsiteY45" fmla="*/ 521018 h 762000"/>
                <a:gd name="connsiteX46" fmla="*/ 364331 w 364331"/>
                <a:gd name="connsiteY46" fmla="*/ 511493 h 762000"/>
                <a:gd name="connsiteX47" fmla="*/ 364331 w 364331"/>
                <a:gd name="connsiteY47" fmla="*/ 466725 h 762000"/>
                <a:gd name="connsiteX48" fmla="*/ 47082 w 364331"/>
                <a:gd name="connsiteY48" fmla="*/ 101946 h 762000"/>
                <a:gd name="connsiteX49" fmla="*/ 317240 w 364331"/>
                <a:gd name="connsiteY49" fmla="*/ 101946 h 762000"/>
                <a:gd name="connsiteX50" fmla="*/ 317240 w 364331"/>
                <a:gd name="connsiteY50" fmla="*/ 457200 h 762000"/>
                <a:gd name="connsiteX51" fmla="*/ 47082 w 364331"/>
                <a:gd name="connsiteY51" fmla="*/ 457200 h 762000"/>
                <a:gd name="connsiteX52" fmla="*/ 47082 w 364331"/>
                <a:gd name="connsiteY52" fmla="*/ 101946 h 762000"/>
                <a:gd name="connsiteX53" fmla="*/ 81534 w 364331"/>
                <a:gd name="connsiteY53" fmla="*/ 521018 h 762000"/>
                <a:gd name="connsiteX54" fmla="*/ 172679 w 364331"/>
                <a:gd name="connsiteY54" fmla="*/ 521018 h 762000"/>
                <a:gd name="connsiteX55" fmla="*/ 172526 w 364331"/>
                <a:gd name="connsiteY55" fmla="*/ 574167 h 762000"/>
                <a:gd name="connsiteX56" fmla="*/ 76895 w 364331"/>
                <a:gd name="connsiteY56" fmla="*/ 574167 h 762000"/>
                <a:gd name="connsiteX57" fmla="*/ 81534 w 364331"/>
                <a:gd name="connsiteY57" fmla="*/ 521018 h 762000"/>
                <a:gd name="connsiteX58" fmla="*/ 287436 w 364331"/>
                <a:gd name="connsiteY58" fmla="*/ 574167 h 762000"/>
                <a:gd name="connsiteX59" fmla="*/ 191567 w 364331"/>
                <a:gd name="connsiteY59" fmla="*/ 574167 h 762000"/>
                <a:gd name="connsiteX60" fmla="*/ 191719 w 364331"/>
                <a:gd name="connsiteY60" fmla="*/ 521018 h 762000"/>
                <a:gd name="connsiteX61" fmla="*/ 282797 w 364331"/>
                <a:gd name="connsiteY61" fmla="*/ 521018 h 762000"/>
                <a:gd name="connsiteX62" fmla="*/ 287436 w 364331"/>
                <a:gd name="connsiteY62" fmla="*/ 574167 h 762000"/>
                <a:gd name="connsiteX63" fmla="*/ 345281 w 364331"/>
                <a:gd name="connsiteY63" fmla="*/ 501968 h 762000"/>
                <a:gd name="connsiteX64" fmla="*/ 19050 w 364331"/>
                <a:gd name="connsiteY64" fmla="*/ 501968 h 762000"/>
                <a:gd name="connsiteX65" fmla="*/ 19050 w 364331"/>
                <a:gd name="connsiteY65" fmla="*/ 476250 h 762000"/>
                <a:gd name="connsiteX66" fmla="*/ 37557 w 364331"/>
                <a:gd name="connsiteY66" fmla="*/ 476250 h 762000"/>
                <a:gd name="connsiteX67" fmla="*/ 326765 w 364331"/>
                <a:gd name="connsiteY67" fmla="*/ 476250 h 762000"/>
                <a:gd name="connsiteX68" fmla="*/ 345272 w 364331"/>
                <a:gd name="connsiteY68" fmla="*/ 476250 h 762000"/>
                <a:gd name="connsiteX69" fmla="*/ 345272 w 364331"/>
                <a:gd name="connsiteY69" fmla="*/ 501968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4331" h="762000">
                  <a:moveTo>
                    <a:pt x="364331" y="466725"/>
                  </a:moveTo>
                  <a:cubicBezTo>
                    <a:pt x="364331" y="461458"/>
                    <a:pt x="360074" y="457200"/>
                    <a:pt x="354806" y="457200"/>
                  </a:cubicBezTo>
                  <a:lnTo>
                    <a:pt x="336299" y="457200"/>
                  </a:lnTo>
                  <a:lnTo>
                    <a:pt x="336299" y="92421"/>
                  </a:lnTo>
                  <a:cubicBezTo>
                    <a:pt x="336299" y="87154"/>
                    <a:pt x="332042" y="82896"/>
                    <a:pt x="326774" y="82896"/>
                  </a:cubicBezTo>
                  <a:lnTo>
                    <a:pt x="191691" y="82896"/>
                  </a:lnTo>
                  <a:lnTo>
                    <a:pt x="191691" y="9525"/>
                  </a:lnTo>
                  <a:cubicBezTo>
                    <a:pt x="191691" y="4258"/>
                    <a:pt x="187433" y="0"/>
                    <a:pt x="182166" y="0"/>
                  </a:cubicBezTo>
                  <a:cubicBezTo>
                    <a:pt x="176898" y="0"/>
                    <a:pt x="172641" y="4258"/>
                    <a:pt x="172641" y="9525"/>
                  </a:cubicBezTo>
                  <a:lnTo>
                    <a:pt x="172641" y="82896"/>
                  </a:lnTo>
                  <a:lnTo>
                    <a:pt x="37557" y="82896"/>
                  </a:lnTo>
                  <a:cubicBezTo>
                    <a:pt x="32290" y="82896"/>
                    <a:pt x="28032" y="87154"/>
                    <a:pt x="28032" y="92421"/>
                  </a:cubicBezTo>
                  <a:lnTo>
                    <a:pt x="28032" y="457200"/>
                  </a:lnTo>
                  <a:lnTo>
                    <a:pt x="9525" y="457200"/>
                  </a:lnTo>
                  <a:cubicBezTo>
                    <a:pt x="4258" y="457200"/>
                    <a:pt x="0" y="461458"/>
                    <a:pt x="0" y="466725"/>
                  </a:cubicBezTo>
                  <a:lnTo>
                    <a:pt x="0" y="511493"/>
                  </a:lnTo>
                  <a:cubicBezTo>
                    <a:pt x="0" y="516760"/>
                    <a:pt x="4258" y="521018"/>
                    <a:pt x="9525" y="521018"/>
                  </a:cubicBezTo>
                  <a:lnTo>
                    <a:pt x="62408" y="521018"/>
                  </a:lnTo>
                  <a:lnTo>
                    <a:pt x="57769" y="574167"/>
                  </a:lnTo>
                  <a:lnTo>
                    <a:pt x="45682" y="574167"/>
                  </a:lnTo>
                  <a:cubicBezTo>
                    <a:pt x="40415" y="574167"/>
                    <a:pt x="36157" y="578425"/>
                    <a:pt x="36157" y="583692"/>
                  </a:cubicBezTo>
                  <a:cubicBezTo>
                    <a:pt x="36157" y="588959"/>
                    <a:pt x="40415" y="593217"/>
                    <a:pt x="45682" y="593217"/>
                  </a:cubicBezTo>
                  <a:lnTo>
                    <a:pt x="56102" y="593217"/>
                  </a:lnTo>
                  <a:lnTo>
                    <a:pt x="42281" y="751646"/>
                  </a:lnTo>
                  <a:cubicBezTo>
                    <a:pt x="41824" y="756885"/>
                    <a:pt x="45701" y="761505"/>
                    <a:pt x="50940" y="761962"/>
                  </a:cubicBezTo>
                  <a:cubicBezTo>
                    <a:pt x="51216" y="761991"/>
                    <a:pt x="51502" y="762000"/>
                    <a:pt x="51778" y="762000"/>
                  </a:cubicBezTo>
                  <a:cubicBezTo>
                    <a:pt x="56664" y="762000"/>
                    <a:pt x="60827" y="758257"/>
                    <a:pt x="61255" y="753304"/>
                  </a:cubicBezTo>
                  <a:lnTo>
                    <a:pt x="75228" y="593217"/>
                  </a:lnTo>
                  <a:lnTo>
                    <a:pt x="172517" y="593217"/>
                  </a:lnTo>
                  <a:cubicBezTo>
                    <a:pt x="172536" y="660216"/>
                    <a:pt x="172745" y="746789"/>
                    <a:pt x="172755" y="752504"/>
                  </a:cubicBezTo>
                  <a:cubicBezTo>
                    <a:pt x="172764" y="757752"/>
                    <a:pt x="177032" y="762000"/>
                    <a:pt x="182280" y="762000"/>
                  </a:cubicBezTo>
                  <a:cubicBezTo>
                    <a:pt x="182289" y="762000"/>
                    <a:pt x="182299" y="762000"/>
                    <a:pt x="182309" y="762000"/>
                  </a:cubicBezTo>
                  <a:cubicBezTo>
                    <a:pt x="187566" y="761991"/>
                    <a:pt x="191814" y="757714"/>
                    <a:pt x="191805" y="752446"/>
                  </a:cubicBezTo>
                  <a:cubicBezTo>
                    <a:pt x="191795" y="751037"/>
                    <a:pt x="191586" y="661711"/>
                    <a:pt x="191567" y="593217"/>
                  </a:cubicBezTo>
                  <a:lnTo>
                    <a:pt x="289093" y="593217"/>
                  </a:lnTo>
                  <a:lnTo>
                    <a:pt x="303057" y="753304"/>
                  </a:lnTo>
                  <a:cubicBezTo>
                    <a:pt x="303486" y="758266"/>
                    <a:pt x="307638" y="762000"/>
                    <a:pt x="312534" y="762000"/>
                  </a:cubicBezTo>
                  <a:cubicBezTo>
                    <a:pt x="312811" y="762000"/>
                    <a:pt x="313096" y="761991"/>
                    <a:pt x="313373" y="761962"/>
                  </a:cubicBezTo>
                  <a:cubicBezTo>
                    <a:pt x="318611" y="761505"/>
                    <a:pt x="322488" y="756885"/>
                    <a:pt x="322031" y="751646"/>
                  </a:cubicBezTo>
                  <a:lnTo>
                    <a:pt x="308220" y="593217"/>
                  </a:lnTo>
                  <a:lnTo>
                    <a:pt x="318640" y="593217"/>
                  </a:lnTo>
                  <a:cubicBezTo>
                    <a:pt x="323907" y="593217"/>
                    <a:pt x="328165" y="588959"/>
                    <a:pt x="328165" y="583692"/>
                  </a:cubicBezTo>
                  <a:cubicBezTo>
                    <a:pt x="328165" y="578425"/>
                    <a:pt x="323907" y="574167"/>
                    <a:pt x="318640" y="574167"/>
                  </a:cubicBezTo>
                  <a:lnTo>
                    <a:pt x="306562" y="574167"/>
                  </a:lnTo>
                  <a:lnTo>
                    <a:pt x="301923" y="521018"/>
                  </a:lnTo>
                  <a:lnTo>
                    <a:pt x="354806" y="521018"/>
                  </a:lnTo>
                  <a:cubicBezTo>
                    <a:pt x="360074" y="521018"/>
                    <a:pt x="364331" y="516760"/>
                    <a:pt x="364331" y="511493"/>
                  </a:cubicBezTo>
                  <a:lnTo>
                    <a:pt x="364331" y="466725"/>
                  </a:lnTo>
                  <a:close/>
                  <a:moveTo>
                    <a:pt x="47082" y="101946"/>
                  </a:moveTo>
                  <a:lnTo>
                    <a:pt x="317240" y="101946"/>
                  </a:lnTo>
                  <a:lnTo>
                    <a:pt x="317240" y="457200"/>
                  </a:lnTo>
                  <a:lnTo>
                    <a:pt x="47082" y="457200"/>
                  </a:lnTo>
                  <a:lnTo>
                    <a:pt x="47082" y="101946"/>
                  </a:lnTo>
                  <a:close/>
                  <a:moveTo>
                    <a:pt x="81534" y="521018"/>
                  </a:moveTo>
                  <a:lnTo>
                    <a:pt x="172679" y="521018"/>
                  </a:lnTo>
                  <a:cubicBezTo>
                    <a:pt x="172574" y="530419"/>
                    <a:pt x="172536" y="550078"/>
                    <a:pt x="172526" y="574167"/>
                  </a:cubicBezTo>
                  <a:lnTo>
                    <a:pt x="76895" y="574167"/>
                  </a:lnTo>
                  <a:lnTo>
                    <a:pt x="81534" y="521018"/>
                  </a:lnTo>
                  <a:close/>
                  <a:moveTo>
                    <a:pt x="287436" y="574167"/>
                  </a:moveTo>
                  <a:lnTo>
                    <a:pt x="191567" y="574167"/>
                  </a:lnTo>
                  <a:cubicBezTo>
                    <a:pt x="191576" y="549735"/>
                    <a:pt x="191614" y="529962"/>
                    <a:pt x="191719" y="521018"/>
                  </a:cubicBezTo>
                  <a:lnTo>
                    <a:pt x="282797" y="521018"/>
                  </a:lnTo>
                  <a:lnTo>
                    <a:pt x="287436" y="574167"/>
                  </a:lnTo>
                  <a:close/>
                  <a:moveTo>
                    <a:pt x="345281" y="501968"/>
                  </a:moveTo>
                  <a:lnTo>
                    <a:pt x="19050" y="501968"/>
                  </a:lnTo>
                  <a:lnTo>
                    <a:pt x="19050" y="476250"/>
                  </a:lnTo>
                  <a:lnTo>
                    <a:pt x="37557" y="476250"/>
                  </a:lnTo>
                  <a:lnTo>
                    <a:pt x="326765" y="476250"/>
                  </a:lnTo>
                  <a:lnTo>
                    <a:pt x="345272" y="476250"/>
                  </a:lnTo>
                  <a:lnTo>
                    <a:pt x="345272" y="50196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85CACAF-A7D8-4F92-92CF-1F5BEC93D9AC}"/>
              </a:ext>
            </a:extLst>
          </p:cNvPr>
          <p:cNvSpPr txBox="1"/>
          <p:nvPr/>
        </p:nvSpPr>
        <p:spPr>
          <a:xfrm>
            <a:off x="1064268" y="299961"/>
            <a:ext cx="5356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Neural Style</a:t>
            </a:r>
            <a:r>
              <a:rPr lang="ko-KR" altLang="en-US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  <a:r>
              <a:rPr lang="en-US" altLang="ko-KR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Transfer</a:t>
            </a:r>
            <a:endParaRPr lang="ko-KR" altLang="en-US" sz="28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66EE03-DC38-4BBA-B0C5-1B47477324A5}"/>
              </a:ext>
            </a:extLst>
          </p:cNvPr>
          <p:cNvSpPr txBox="1"/>
          <p:nvPr/>
        </p:nvSpPr>
        <p:spPr>
          <a:xfrm>
            <a:off x="362397" y="1082658"/>
            <a:ext cx="5356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Reference</a:t>
            </a:r>
            <a:endParaRPr lang="ko-KR" altLang="en-US" sz="28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65C6D9-AB33-4178-A08D-117A73F6C709}"/>
              </a:ext>
            </a:extLst>
          </p:cNvPr>
          <p:cNvSpPr txBox="1"/>
          <p:nvPr/>
        </p:nvSpPr>
        <p:spPr>
          <a:xfrm>
            <a:off x="1631302" y="1870985"/>
            <a:ext cx="892939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pc="3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Image Style Transfer Using Convolutional Neural Networks </a:t>
            </a:r>
            <a:r>
              <a:rPr lang="en-US" altLang="ko-KR" sz="1200" spc="6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Leon A. </a:t>
            </a:r>
            <a:r>
              <a:rPr lang="en-US" altLang="ko-KR" sz="1200" spc="600" dirty="0" err="1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Gatys</a:t>
            </a:r>
            <a:r>
              <a:rPr lang="en-US" altLang="ko-KR" sz="1200" spc="6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Alexander S, Ecker, Matthias </a:t>
            </a:r>
            <a:r>
              <a:rPr lang="en-US" altLang="ko-KR" sz="1200" spc="600" dirty="0" err="1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Bethge</a:t>
            </a:r>
            <a:endParaRPr lang="en-US" altLang="ko-KR" sz="1200" spc="600" dirty="0">
              <a:solidFill>
                <a:schemeClr val="bg2">
                  <a:lumMod val="2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r>
              <a:rPr lang="en-US" altLang="ko-KR" sz="1200" spc="6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 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The IEEE Conference on Computer Vision and Pattern Recognition (CVPR), 2016, pp. 2414-2423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spc="600" dirty="0">
              <a:solidFill>
                <a:schemeClr val="bg2">
                  <a:lumMod val="2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pc="6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Deep Photo Style </a:t>
            </a:r>
            <a:r>
              <a:rPr lang="en-US" altLang="ko-KR" spc="600" dirty="0" err="1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Tansfer</a:t>
            </a:r>
            <a:r>
              <a:rPr lang="en-US" altLang="ko-KR" spc="6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</a:t>
            </a:r>
          </a:p>
          <a:p>
            <a:r>
              <a:rPr lang="en-US" altLang="ko-KR" sz="1200" spc="6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  </a:t>
            </a:r>
            <a:r>
              <a:rPr lang="en-US" altLang="ko-KR" sz="1200" spc="600" dirty="0" err="1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Fujun</a:t>
            </a:r>
            <a:r>
              <a:rPr lang="en-US" altLang="ko-KR" sz="1200" spc="6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Luan, Sylvain Paris, Eli </a:t>
            </a:r>
            <a:r>
              <a:rPr lang="en-US" altLang="ko-KR" sz="1200" spc="600" dirty="0" err="1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Shechtman</a:t>
            </a:r>
            <a:r>
              <a:rPr lang="en-US" altLang="ko-KR" sz="1200" spc="6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Kavita </a:t>
            </a:r>
            <a:r>
              <a:rPr lang="en-US" altLang="ko-KR" sz="1200" spc="600" dirty="0" err="1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Bala</a:t>
            </a:r>
            <a:r>
              <a:rPr lang="en-US" altLang="ko-KR" sz="1200" spc="6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</a:t>
            </a:r>
          </a:p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       The IEEE Conference on Computer Vision and Pattern Recognition (CVPR), 2017, pp. 4990-4998</a:t>
            </a:r>
          </a:p>
          <a:p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pc="6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Stable and Controllable Neural Texture Synthesis and Style Transfer Using Histogram </a:t>
            </a:r>
            <a:r>
              <a:rPr lang="en-US" altLang="ko-KR" spc="600" dirty="0" err="1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Losse</a:t>
            </a:r>
            <a:endParaRPr lang="en-US" altLang="ko-KR" spc="600" dirty="0">
              <a:solidFill>
                <a:schemeClr val="bg2">
                  <a:lumMod val="2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r>
              <a:rPr lang="en-US" altLang="ko-KR" spc="6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 </a:t>
            </a:r>
            <a:r>
              <a:rPr lang="en-US" altLang="ko-KR" sz="1200" spc="6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Eric Risser, Pierre Wilmot</a:t>
            </a:r>
          </a:p>
          <a:p>
            <a:endParaRPr lang="en-US" altLang="ko-KR" sz="1200" spc="600" dirty="0">
              <a:solidFill>
                <a:schemeClr val="bg2">
                  <a:lumMod val="2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https://kyounju.tistory.com/3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spc="600" dirty="0">
              <a:solidFill>
                <a:schemeClr val="bg2">
                  <a:lumMod val="2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https://blog.lunit.io/2017/04/27/style-transfer/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Deep Learning from Scratch :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밑바닥부터 시작하는 딥러닝</a:t>
            </a:r>
          </a:p>
        </p:txBody>
      </p:sp>
    </p:spTree>
    <p:extLst>
      <p:ext uri="{BB962C8B-B14F-4D97-AF65-F5344CB8AC3E}">
        <p14:creationId xmlns:p14="http://schemas.microsoft.com/office/powerpoint/2010/main" val="2055585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9C49033-AC62-4D81-B80E-BC6DDC923218}"/>
              </a:ext>
            </a:extLst>
          </p:cNvPr>
          <p:cNvCxnSpPr>
            <a:cxnSpLocks/>
          </p:cNvCxnSpPr>
          <p:nvPr/>
        </p:nvCxnSpPr>
        <p:spPr>
          <a:xfrm>
            <a:off x="1064268" y="827893"/>
            <a:ext cx="10745566" cy="0"/>
          </a:xfrm>
          <a:prstGeom prst="line">
            <a:avLst/>
          </a:prstGeom>
          <a:ln w="5715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EDF9EE9-20FF-425A-AC43-F117430C85A4}"/>
              </a:ext>
            </a:extLst>
          </p:cNvPr>
          <p:cNvSpPr txBox="1"/>
          <p:nvPr/>
        </p:nvSpPr>
        <p:spPr>
          <a:xfrm>
            <a:off x="572368" y="1094215"/>
            <a:ext cx="5639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Neural Style Transfer</a:t>
            </a:r>
            <a:r>
              <a:rPr lang="ko-KR" altLang="en-US" sz="2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이란</a:t>
            </a:r>
            <a:r>
              <a:rPr lang="en-US" altLang="ko-KR" sz="2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?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D30A374-5109-427A-91CD-5D6006626EB2}"/>
              </a:ext>
            </a:extLst>
          </p:cNvPr>
          <p:cNvGrpSpPr/>
          <p:nvPr/>
        </p:nvGrpSpPr>
        <p:grpSpPr>
          <a:xfrm>
            <a:off x="180232" y="108086"/>
            <a:ext cx="762000" cy="762000"/>
            <a:chOff x="4459393" y="904565"/>
            <a:chExt cx="762000" cy="762000"/>
          </a:xfrm>
        </p:grpSpPr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14FF68D6-A21B-45CD-A5A4-621C55641F58}"/>
                </a:ext>
              </a:extLst>
            </p:cNvPr>
            <p:cNvSpPr/>
            <p:nvPr/>
          </p:nvSpPr>
          <p:spPr>
            <a:xfrm>
              <a:off x="4459393" y="904565"/>
              <a:ext cx="364331" cy="762000"/>
            </a:xfrm>
            <a:custGeom>
              <a:avLst/>
              <a:gdLst>
                <a:gd name="connsiteX0" fmla="*/ 354806 w 364331"/>
                <a:gd name="connsiteY0" fmla="*/ 521018 h 762000"/>
                <a:gd name="connsiteX1" fmla="*/ 364331 w 364331"/>
                <a:gd name="connsiteY1" fmla="*/ 511493 h 762000"/>
                <a:gd name="connsiteX2" fmla="*/ 364331 w 364331"/>
                <a:gd name="connsiteY2" fmla="*/ 466725 h 762000"/>
                <a:gd name="connsiteX3" fmla="*/ 354806 w 364331"/>
                <a:gd name="connsiteY3" fmla="*/ 457200 h 762000"/>
                <a:gd name="connsiteX4" fmla="*/ 336299 w 364331"/>
                <a:gd name="connsiteY4" fmla="*/ 457200 h 762000"/>
                <a:gd name="connsiteX5" fmla="*/ 336299 w 364331"/>
                <a:gd name="connsiteY5" fmla="*/ 92421 h 762000"/>
                <a:gd name="connsiteX6" fmla="*/ 326774 w 364331"/>
                <a:gd name="connsiteY6" fmla="*/ 82896 h 762000"/>
                <a:gd name="connsiteX7" fmla="*/ 191691 w 364331"/>
                <a:gd name="connsiteY7" fmla="*/ 82896 h 762000"/>
                <a:gd name="connsiteX8" fmla="*/ 191691 w 364331"/>
                <a:gd name="connsiteY8" fmla="*/ 9525 h 762000"/>
                <a:gd name="connsiteX9" fmla="*/ 182166 w 364331"/>
                <a:gd name="connsiteY9" fmla="*/ 0 h 762000"/>
                <a:gd name="connsiteX10" fmla="*/ 172641 w 364331"/>
                <a:gd name="connsiteY10" fmla="*/ 9525 h 762000"/>
                <a:gd name="connsiteX11" fmla="*/ 172641 w 364331"/>
                <a:gd name="connsiteY11" fmla="*/ 82896 h 762000"/>
                <a:gd name="connsiteX12" fmla="*/ 37557 w 364331"/>
                <a:gd name="connsiteY12" fmla="*/ 82896 h 762000"/>
                <a:gd name="connsiteX13" fmla="*/ 28032 w 364331"/>
                <a:gd name="connsiteY13" fmla="*/ 92421 h 762000"/>
                <a:gd name="connsiteX14" fmla="*/ 28032 w 364331"/>
                <a:gd name="connsiteY14" fmla="*/ 457200 h 762000"/>
                <a:gd name="connsiteX15" fmla="*/ 9525 w 364331"/>
                <a:gd name="connsiteY15" fmla="*/ 457200 h 762000"/>
                <a:gd name="connsiteX16" fmla="*/ 0 w 364331"/>
                <a:gd name="connsiteY16" fmla="*/ 466725 h 762000"/>
                <a:gd name="connsiteX17" fmla="*/ 0 w 364331"/>
                <a:gd name="connsiteY17" fmla="*/ 511493 h 762000"/>
                <a:gd name="connsiteX18" fmla="*/ 9525 w 364331"/>
                <a:gd name="connsiteY18" fmla="*/ 521018 h 762000"/>
                <a:gd name="connsiteX19" fmla="*/ 62408 w 364331"/>
                <a:gd name="connsiteY19" fmla="*/ 521018 h 762000"/>
                <a:gd name="connsiteX20" fmla="*/ 57769 w 364331"/>
                <a:gd name="connsiteY20" fmla="*/ 574167 h 762000"/>
                <a:gd name="connsiteX21" fmla="*/ 45682 w 364331"/>
                <a:gd name="connsiteY21" fmla="*/ 574167 h 762000"/>
                <a:gd name="connsiteX22" fmla="*/ 36157 w 364331"/>
                <a:gd name="connsiteY22" fmla="*/ 583692 h 762000"/>
                <a:gd name="connsiteX23" fmla="*/ 45682 w 364331"/>
                <a:gd name="connsiteY23" fmla="*/ 593217 h 762000"/>
                <a:gd name="connsiteX24" fmla="*/ 56102 w 364331"/>
                <a:gd name="connsiteY24" fmla="*/ 593217 h 762000"/>
                <a:gd name="connsiteX25" fmla="*/ 42281 w 364331"/>
                <a:gd name="connsiteY25" fmla="*/ 751646 h 762000"/>
                <a:gd name="connsiteX26" fmla="*/ 50940 w 364331"/>
                <a:gd name="connsiteY26" fmla="*/ 761962 h 762000"/>
                <a:gd name="connsiteX27" fmla="*/ 51778 w 364331"/>
                <a:gd name="connsiteY27" fmla="*/ 762000 h 762000"/>
                <a:gd name="connsiteX28" fmla="*/ 61255 w 364331"/>
                <a:gd name="connsiteY28" fmla="*/ 753304 h 762000"/>
                <a:gd name="connsiteX29" fmla="*/ 75228 w 364331"/>
                <a:gd name="connsiteY29" fmla="*/ 593217 h 762000"/>
                <a:gd name="connsiteX30" fmla="*/ 172517 w 364331"/>
                <a:gd name="connsiteY30" fmla="*/ 593217 h 762000"/>
                <a:gd name="connsiteX31" fmla="*/ 172755 w 364331"/>
                <a:gd name="connsiteY31" fmla="*/ 752504 h 762000"/>
                <a:gd name="connsiteX32" fmla="*/ 182280 w 364331"/>
                <a:gd name="connsiteY32" fmla="*/ 762000 h 762000"/>
                <a:gd name="connsiteX33" fmla="*/ 182309 w 364331"/>
                <a:gd name="connsiteY33" fmla="*/ 762000 h 762000"/>
                <a:gd name="connsiteX34" fmla="*/ 191805 w 364331"/>
                <a:gd name="connsiteY34" fmla="*/ 752446 h 762000"/>
                <a:gd name="connsiteX35" fmla="*/ 191567 w 364331"/>
                <a:gd name="connsiteY35" fmla="*/ 593217 h 762000"/>
                <a:gd name="connsiteX36" fmla="*/ 289093 w 364331"/>
                <a:gd name="connsiteY36" fmla="*/ 593217 h 762000"/>
                <a:gd name="connsiteX37" fmla="*/ 303057 w 364331"/>
                <a:gd name="connsiteY37" fmla="*/ 753304 h 762000"/>
                <a:gd name="connsiteX38" fmla="*/ 312534 w 364331"/>
                <a:gd name="connsiteY38" fmla="*/ 762000 h 762000"/>
                <a:gd name="connsiteX39" fmla="*/ 313373 w 364331"/>
                <a:gd name="connsiteY39" fmla="*/ 761962 h 762000"/>
                <a:gd name="connsiteX40" fmla="*/ 322031 w 364331"/>
                <a:gd name="connsiteY40" fmla="*/ 751646 h 762000"/>
                <a:gd name="connsiteX41" fmla="*/ 308220 w 364331"/>
                <a:gd name="connsiteY41" fmla="*/ 593217 h 762000"/>
                <a:gd name="connsiteX42" fmla="*/ 318640 w 364331"/>
                <a:gd name="connsiteY42" fmla="*/ 593217 h 762000"/>
                <a:gd name="connsiteX43" fmla="*/ 328165 w 364331"/>
                <a:gd name="connsiteY43" fmla="*/ 583692 h 762000"/>
                <a:gd name="connsiteX44" fmla="*/ 318640 w 364331"/>
                <a:gd name="connsiteY44" fmla="*/ 574167 h 762000"/>
                <a:gd name="connsiteX45" fmla="*/ 306562 w 364331"/>
                <a:gd name="connsiteY45" fmla="*/ 574167 h 762000"/>
                <a:gd name="connsiteX46" fmla="*/ 301923 w 364331"/>
                <a:gd name="connsiteY46" fmla="*/ 521018 h 762000"/>
                <a:gd name="connsiteX47" fmla="*/ 354806 w 364331"/>
                <a:gd name="connsiteY47" fmla="*/ 521018 h 762000"/>
                <a:gd name="connsiteX48" fmla="*/ 47082 w 364331"/>
                <a:gd name="connsiteY48" fmla="*/ 101946 h 762000"/>
                <a:gd name="connsiteX49" fmla="*/ 317240 w 364331"/>
                <a:gd name="connsiteY49" fmla="*/ 101946 h 762000"/>
                <a:gd name="connsiteX50" fmla="*/ 317240 w 364331"/>
                <a:gd name="connsiteY50" fmla="*/ 457200 h 762000"/>
                <a:gd name="connsiteX51" fmla="*/ 47082 w 364331"/>
                <a:gd name="connsiteY51" fmla="*/ 457200 h 762000"/>
                <a:gd name="connsiteX52" fmla="*/ 47082 w 364331"/>
                <a:gd name="connsiteY52" fmla="*/ 101946 h 762000"/>
                <a:gd name="connsiteX53" fmla="*/ 19050 w 364331"/>
                <a:gd name="connsiteY53" fmla="*/ 476250 h 762000"/>
                <a:gd name="connsiteX54" fmla="*/ 37557 w 364331"/>
                <a:gd name="connsiteY54" fmla="*/ 476250 h 762000"/>
                <a:gd name="connsiteX55" fmla="*/ 326765 w 364331"/>
                <a:gd name="connsiteY55" fmla="*/ 476250 h 762000"/>
                <a:gd name="connsiteX56" fmla="*/ 345272 w 364331"/>
                <a:gd name="connsiteY56" fmla="*/ 476250 h 762000"/>
                <a:gd name="connsiteX57" fmla="*/ 345272 w 364331"/>
                <a:gd name="connsiteY57" fmla="*/ 501968 h 762000"/>
                <a:gd name="connsiteX58" fmla="*/ 19040 w 364331"/>
                <a:gd name="connsiteY58" fmla="*/ 501968 h 762000"/>
                <a:gd name="connsiteX59" fmla="*/ 19040 w 364331"/>
                <a:gd name="connsiteY59" fmla="*/ 476250 h 762000"/>
                <a:gd name="connsiteX60" fmla="*/ 81534 w 364331"/>
                <a:gd name="connsiteY60" fmla="*/ 521018 h 762000"/>
                <a:gd name="connsiteX61" fmla="*/ 172679 w 364331"/>
                <a:gd name="connsiteY61" fmla="*/ 521018 h 762000"/>
                <a:gd name="connsiteX62" fmla="*/ 172526 w 364331"/>
                <a:gd name="connsiteY62" fmla="*/ 574167 h 762000"/>
                <a:gd name="connsiteX63" fmla="*/ 76895 w 364331"/>
                <a:gd name="connsiteY63" fmla="*/ 574167 h 762000"/>
                <a:gd name="connsiteX64" fmla="*/ 81534 w 364331"/>
                <a:gd name="connsiteY64" fmla="*/ 521018 h 762000"/>
                <a:gd name="connsiteX65" fmla="*/ 287436 w 364331"/>
                <a:gd name="connsiteY65" fmla="*/ 574167 h 762000"/>
                <a:gd name="connsiteX66" fmla="*/ 191567 w 364331"/>
                <a:gd name="connsiteY66" fmla="*/ 574167 h 762000"/>
                <a:gd name="connsiteX67" fmla="*/ 191719 w 364331"/>
                <a:gd name="connsiteY67" fmla="*/ 521018 h 762000"/>
                <a:gd name="connsiteX68" fmla="*/ 282797 w 364331"/>
                <a:gd name="connsiteY68" fmla="*/ 521018 h 762000"/>
                <a:gd name="connsiteX69" fmla="*/ 287436 w 364331"/>
                <a:gd name="connsiteY69" fmla="*/ 574167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4331" h="762000">
                  <a:moveTo>
                    <a:pt x="354806" y="521018"/>
                  </a:moveTo>
                  <a:cubicBezTo>
                    <a:pt x="360074" y="521018"/>
                    <a:pt x="364331" y="516760"/>
                    <a:pt x="364331" y="511493"/>
                  </a:cubicBezTo>
                  <a:lnTo>
                    <a:pt x="364331" y="466725"/>
                  </a:lnTo>
                  <a:cubicBezTo>
                    <a:pt x="364331" y="461458"/>
                    <a:pt x="360074" y="457200"/>
                    <a:pt x="354806" y="457200"/>
                  </a:cubicBezTo>
                  <a:lnTo>
                    <a:pt x="336299" y="457200"/>
                  </a:lnTo>
                  <a:lnTo>
                    <a:pt x="336299" y="92421"/>
                  </a:lnTo>
                  <a:cubicBezTo>
                    <a:pt x="336299" y="87154"/>
                    <a:pt x="332042" y="82896"/>
                    <a:pt x="326774" y="82896"/>
                  </a:cubicBezTo>
                  <a:lnTo>
                    <a:pt x="191691" y="82896"/>
                  </a:lnTo>
                  <a:lnTo>
                    <a:pt x="191691" y="9525"/>
                  </a:lnTo>
                  <a:cubicBezTo>
                    <a:pt x="191691" y="4258"/>
                    <a:pt x="187433" y="0"/>
                    <a:pt x="182166" y="0"/>
                  </a:cubicBezTo>
                  <a:cubicBezTo>
                    <a:pt x="176898" y="0"/>
                    <a:pt x="172641" y="4258"/>
                    <a:pt x="172641" y="9525"/>
                  </a:cubicBezTo>
                  <a:lnTo>
                    <a:pt x="172641" y="82896"/>
                  </a:lnTo>
                  <a:lnTo>
                    <a:pt x="37557" y="82896"/>
                  </a:lnTo>
                  <a:cubicBezTo>
                    <a:pt x="32290" y="82896"/>
                    <a:pt x="28032" y="87154"/>
                    <a:pt x="28032" y="92421"/>
                  </a:cubicBezTo>
                  <a:lnTo>
                    <a:pt x="28032" y="457200"/>
                  </a:lnTo>
                  <a:lnTo>
                    <a:pt x="9525" y="457200"/>
                  </a:lnTo>
                  <a:cubicBezTo>
                    <a:pt x="4258" y="457200"/>
                    <a:pt x="0" y="461458"/>
                    <a:pt x="0" y="466725"/>
                  </a:cubicBezTo>
                  <a:lnTo>
                    <a:pt x="0" y="511493"/>
                  </a:lnTo>
                  <a:cubicBezTo>
                    <a:pt x="0" y="516760"/>
                    <a:pt x="4258" y="521018"/>
                    <a:pt x="9525" y="521018"/>
                  </a:cubicBezTo>
                  <a:lnTo>
                    <a:pt x="62408" y="521018"/>
                  </a:lnTo>
                  <a:lnTo>
                    <a:pt x="57769" y="574167"/>
                  </a:lnTo>
                  <a:lnTo>
                    <a:pt x="45682" y="574167"/>
                  </a:lnTo>
                  <a:cubicBezTo>
                    <a:pt x="40415" y="574167"/>
                    <a:pt x="36157" y="578425"/>
                    <a:pt x="36157" y="583692"/>
                  </a:cubicBezTo>
                  <a:cubicBezTo>
                    <a:pt x="36157" y="588959"/>
                    <a:pt x="40415" y="593217"/>
                    <a:pt x="45682" y="593217"/>
                  </a:cubicBezTo>
                  <a:lnTo>
                    <a:pt x="56102" y="593217"/>
                  </a:lnTo>
                  <a:lnTo>
                    <a:pt x="42281" y="751646"/>
                  </a:lnTo>
                  <a:cubicBezTo>
                    <a:pt x="41824" y="756885"/>
                    <a:pt x="45701" y="761505"/>
                    <a:pt x="50940" y="761962"/>
                  </a:cubicBezTo>
                  <a:cubicBezTo>
                    <a:pt x="51216" y="761991"/>
                    <a:pt x="51502" y="762000"/>
                    <a:pt x="51778" y="762000"/>
                  </a:cubicBezTo>
                  <a:cubicBezTo>
                    <a:pt x="56664" y="762000"/>
                    <a:pt x="60827" y="758257"/>
                    <a:pt x="61255" y="753304"/>
                  </a:cubicBezTo>
                  <a:lnTo>
                    <a:pt x="75228" y="593217"/>
                  </a:lnTo>
                  <a:lnTo>
                    <a:pt x="172517" y="593217"/>
                  </a:lnTo>
                  <a:cubicBezTo>
                    <a:pt x="172536" y="660216"/>
                    <a:pt x="172745" y="746789"/>
                    <a:pt x="172755" y="752504"/>
                  </a:cubicBezTo>
                  <a:cubicBezTo>
                    <a:pt x="172764" y="757752"/>
                    <a:pt x="177032" y="762000"/>
                    <a:pt x="182280" y="762000"/>
                  </a:cubicBezTo>
                  <a:cubicBezTo>
                    <a:pt x="182289" y="762000"/>
                    <a:pt x="182299" y="762000"/>
                    <a:pt x="182309" y="762000"/>
                  </a:cubicBezTo>
                  <a:cubicBezTo>
                    <a:pt x="187566" y="761991"/>
                    <a:pt x="191814" y="757714"/>
                    <a:pt x="191805" y="752446"/>
                  </a:cubicBezTo>
                  <a:cubicBezTo>
                    <a:pt x="191795" y="751037"/>
                    <a:pt x="191586" y="661711"/>
                    <a:pt x="191567" y="593217"/>
                  </a:cubicBezTo>
                  <a:lnTo>
                    <a:pt x="289093" y="593217"/>
                  </a:lnTo>
                  <a:lnTo>
                    <a:pt x="303057" y="753304"/>
                  </a:lnTo>
                  <a:cubicBezTo>
                    <a:pt x="303486" y="758266"/>
                    <a:pt x="307638" y="762000"/>
                    <a:pt x="312534" y="762000"/>
                  </a:cubicBezTo>
                  <a:cubicBezTo>
                    <a:pt x="312811" y="762000"/>
                    <a:pt x="313096" y="761991"/>
                    <a:pt x="313373" y="761962"/>
                  </a:cubicBezTo>
                  <a:cubicBezTo>
                    <a:pt x="318611" y="761505"/>
                    <a:pt x="322488" y="756885"/>
                    <a:pt x="322031" y="751646"/>
                  </a:cubicBezTo>
                  <a:lnTo>
                    <a:pt x="308220" y="593217"/>
                  </a:lnTo>
                  <a:lnTo>
                    <a:pt x="318640" y="593217"/>
                  </a:lnTo>
                  <a:cubicBezTo>
                    <a:pt x="323907" y="593217"/>
                    <a:pt x="328165" y="588959"/>
                    <a:pt x="328165" y="583692"/>
                  </a:cubicBezTo>
                  <a:cubicBezTo>
                    <a:pt x="328165" y="578425"/>
                    <a:pt x="323907" y="574167"/>
                    <a:pt x="318640" y="574167"/>
                  </a:cubicBezTo>
                  <a:lnTo>
                    <a:pt x="306562" y="574167"/>
                  </a:lnTo>
                  <a:lnTo>
                    <a:pt x="301923" y="521018"/>
                  </a:lnTo>
                  <a:lnTo>
                    <a:pt x="354806" y="521018"/>
                  </a:lnTo>
                  <a:close/>
                  <a:moveTo>
                    <a:pt x="47082" y="101946"/>
                  </a:moveTo>
                  <a:lnTo>
                    <a:pt x="317240" y="101946"/>
                  </a:lnTo>
                  <a:lnTo>
                    <a:pt x="317240" y="457200"/>
                  </a:lnTo>
                  <a:lnTo>
                    <a:pt x="47082" y="457200"/>
                  </a:lnTo>
                  <a:lnTo>
                    <a:pt x="47082" y="101946"/>
                  </a:lnTo>
                  <a:close/>
                  <a:moveTo>
                    <a:pt x="19050" y="476250"/>
                  </a:moveTo>
                  <a:lnTo>
                    <a:pt x="37557" y="476250"/>
                  </a:lnTo>
                  <a:lnTo>
                    <a:pt x="326765" y="476250"/>
                  </a:lnTo>
                  <a:lnTo>
                    <a:pt x="345272" y="476250"/>
                  </a:lnTo>
                  <a:lnTo>
                    <a:pt x="345272" y="501968"/>
                  </a:lnTo>
                  <a:lnTo>
                    <a:pt x="19040" y="501968"/>
                  </a:lnTo>
                  <a:lnTo>
                    <a:pt x="19040" y="476250"/>
                  </a:lnTo>
                  <a:close/>
                  <a:moveTo>
                    <a:pt x="81534" y="521018"/>
                  </a:moveTo>
                  <a:lnTo>
                    <a:pt x="172679" y="521018"/>
                  </a:lnTo>
                  <a:cubicBezTo>
                    <a:pt x="172574" y="530419"/>
                    <a:pt x="172536" y="550078"/>
                    <a:pt x="172526" y="574167"/>
                  </a:cubicBezTo>
                  <a:lnTo>
                    <a:pt x="76895" y="574167"/>
                  </a:lnTo>
                  <a:lnTo>
                    <a:pt x="81534" y="521018"/>
                  </a:lnTo>
                  <a:close/>
                  <a:moveTo>
                    <a:pt x="287436" y="574167"/>
                  </a:moveTo>
                  <a:lnTo>
                    <a:pt x="191567" y="574167"/>
                  </a:lnTo>
                  <a:cubicBezTo>
                    <a:pt x="191576" y="549735"/>
                    <a:pt x="191614" y="529962"/>
                    <a:pt x="191719" y="521018"/>
                  </a:cubicBezTo>
                  <a:lnTo>
                    <a:pt x="282797" y="521018"/>
                  </a:lnTo>
                  <a:lnTo>
                    <a:pt x="287436" y="5741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8AB713BA-5C74-4158-8310-C76A6F2749DA}"/>
                </a:ext>
              </a:extLst>
            </p:cNvPr>
            <p:cNvSpPr/>
            <p:nvPr/>
          </p:nvSpPr>
          <p:spPr>
            <a:xfrm>
              <a:off x="4857062" y="904565"/>
              <a:ext cx="364331" cy="762000"/>
            </a:xfrm>
            <a:custGeom>
              <a:avLst/>
              <a:gdLst>
                <a:gd name="connsiteX0" fmla="*/ 364331 w 364331"/>
                <a:gd name="connsiteY0" fmla="*/ 466725 h 762000"/>
                <a:gd name="connsiteX1" fmla="*/ 354806 w 364331"/>
                <a:gd name="connsiteY1" fmla="*/ 457200 h 762000"/>
                <a:gd name="connsiteX2" fmla="*/ 336299 w 364331"/>
                <a:gd name="connsiteY2" fmla="*/ 457200 h 762000"/>
                <a:gd name="connsiteX3" fmla="*/ 336299 w 364331"/>
                <a:gd name="connsiteY3" fmla="*/ 92421 h 762000"/>
                <a:gd name="connsiteX4" fmla="*/ 326774 w 364331"/>
                <a:gd name="connsiteY4" fmla="*/ 82896 h 762000"/>
                <a:gd name="connsiteX5" fmla="*/ 191691 w 364331"/>
                <a:gd name="connsiteY5" fmla="*/ 82896 h 762000"/>
                <a:gd name="connsiteX6" fmla="*/ 191691 w 364331"/>
                <a:gd name="connsiteY6" fmla="*/ 9525 h 762000"/>
                <a:gd name="connsiteX7" fmla="*/ 182166 w 364331"/>
                <a:gd name="connsiteY7" fmla="*/ 0 h 762000"/>
                <a:gd name="connsiteX8" fmla="*/ 172641 w 364331"/>
                <a:gd name="connsiteY8" fmla="*/ 9525 h 762000"/>
                <a:gd name="connsiteX9" fmla="*/ 172641 w 364331"/>
                <a:gd name="connsiteY9" fmla="*/ 82896 h 762000"/>
                <a:gd name="connsiteX10" fmla="*/ 37557 w 364331"/>
                <a:gd name="connsiteY10" fmla="*/ 82896 h 762000"/>
                <a:gd name="connsiteX11" fmla="*/ 28032 w 364331"/>
                <a:gd name="connsiteY11" fmla="*/ 92421 h 762000"/>
                <a:gd name="connsiteX12" fmla="*/ 28032 w 364331"/>
                <a:gd name="connsiteY12" fmla="*/ 457200 h 762000"/>
                <a:gd name="connsiteX13" fmla="*/ 9525 w 364331"/>
                <a:gd name="connsiteY13" fmla="*/ 457200 h 762000"/>
                <a:gd name="connsiteX14" fmla="*/ 0 w 364331"/>
                <a:gd name="connsiteY14" fmla="*/ 466725 h 762000"/>
                <a:gd name="connsiteX15" fmla="*/ 0 w 364331"/>
                <a:gd name="connsiteY15" fmla="*/ 511493 h 762000"/>
                <a:gd name="connsiteX16" fmla="*/ 9525 w 364331"/>
                <a:gd name="connsiteY16" fmla="*/ 521018 h 762000"/>
                <a:gd name="connsiteX17" fmla="*/ 62408 w 364331"/>
                <a:gd name="connsiteY17" fmla="*/ 521018 h 762000"/>
                <a:gd name="connsiteX18" fmla="*/ 57769 w 364331"/>
                <a:gd name="connsiteY18" fmla="*/ 574167 h 762000"/>
                <a:gd name="connsiteX19" fmla="*/ 45682 w 364331"/>
                <a:gd name="connsiteY19" fmla="*/ 574167 h 762000"/>
                <a:gd name="connsiteX20" fmla="*/ 36157 w 364331"/>
                <a:gd name="connsiteY20" fmla="*/ 583692 h 762000"/>
                <a:gd name="connsiteX21" fmla="*/ 45682 w 364331"/>
                <a:gd name="connsiteY21" fmla="*/ 593217 h 762000"/>
                <a:gd name="connsiteX22" fmla="*/ 56102 w 364331"/>
                <a:gd name="connsiteY22" fmla="*/ 593217 h 762000"/>
                <a:gd name="connsiteX23" fmla="*/ 42281 w 364331"/>
                <a:gd name="connsiteY23" fmla="*/ 751646 h 762000"/>
                <a:gd name="connsiteX24" fmla="*/ 50940 w 364331"/>
                <a:gd name="connsiteY24" fmla="*/ 761962 h 762000"/>
                <a:gd name="connsiteX25" fmla="*/ 51778 w 364331"/>
                <a:gd name="connsiteY25" fmla="*/ 762000 h 762000"/>
                <a:gd name="connsiteX26" fmla="*/ 61255 w 364331"/>
                <a:gd name="connsiteY26" fmla="*/ 753304 h 762000"/>
                <a:gd name="connsiteX27" fmla="*/ 75228 w 364331"/>
                <a:gd name="connsiteY27" fmla="*/ 593217 h 762000"/>
                <a:gd name="connsiteX28" fmla="*/ 172517 w 364331"/>
                <a:gd name="connsiteY28" fmla="*/ 593217 h 762000"/>
                <a:gd name="connsiteX29" fmla="*/ 172755 w 364331"/>
                <a:gd name="connsiteY29" fmla="*/ 752504 h 762000"/>
                <a:gd name="connsiteX30" fmla="*/ 182280 w 364331"/>
                <a:gd name="connsiteY30" fmla="*/ 762000 h 762000"/>
                <a:gd name="connsiteX31" fmla="*/ 182309 w 364331"/>
                <a:gd name="connsiteY31" fmla="*/ 762000 h 762000"/>
                <a:gd name="connsiteX32" fmla="*/ 191805 w 364331"/>
                <a:gd name="connsiteY32" fmla="*/ 752446 h 762000"/>
                <a:gd name="connsiteX33" fmla="*/ 191567 w 364331"/>
                <a:gd name="connsiteY33" fmla="*/ 593217 h 762000"/>
                <a:gd name="connsiteX34" fmla="*/ 289093 w 364331"/>
                <a:gd name="connsiteY34" fmla="*/ 593217 h 762000"/>
                <a:gd name="connsiteX35" fmla="*/ 303057 w 364331"/>
                <a:gd name="connsiteY35" fmla="*/ 753304 h 762000"/>
                <a:gd name="connsiteX36" fmla="*/ 312534 w 364331"/>
                <a:gd name="connsiteY36" fmla="*/ 762000 h 762000"/>
                <a:gd name="connsiteX37" fmla="*/ 313373 w 364331"/>
                <a:gd name="connsiteY37" fmla="*/ 761962 h 762000"/>
                <a:gd name="connsiteX38" fmla="*/ 322031 w 364331"/>
                <a:gd name="connsiteY38" fmla="*/ 751646 h 762000"/>
                <a:gd name="connsiteX39" fmla="*/ 308220 w 364331"/>
                <a:gd name="connsiteY39" fmla="*/ 593217 h 762000"/>
                <a:gd name="connsiteX40" fmla="*/ 318640 w 364331"/>
                <a:gd name="connsiteY40" fmla="*/ 593217 h 762000"/>
                <a:gd name="connsiteX41" fmla="*/ 328165 w 364331"/>
                <a:gd name="connsiteY41" fmla="*/ 583692 h 762000"/>
                <a:gd name="connsiteX42" fmla="*/ 318640 w 364331"/>
                <a:gd name="connsiteY42" fmla="*/ 574167 h 762000"/>
                <a:gd name="connsiteX43" fmla="*/ 306562 w 364331"/>
                <a:gd name="connsiteY43" fmla="*/ 574167 h 762000"/>
                <a:gd name="connsiteX44" fmla="*/ 301923 w 364331"/>
                <a:gd name="connsiteY44" fmla="*/ 521018 h 762000"/>
                <a:gd name="connsiteX45" fmla="*/ 354806 w 364331"/>
                <a:gd name="connsiteY45" fmla="*/ 521018 h 762000"/>
                <a:gd name="connsiteX46" fmla="*/ 364331 w 364331"/>
                <a:gd name="connsiteY46" fmla="*/ 511493 h 762000"/>
                <a:gd name="connsiteX47" fmla="*/ 364331 w 364331"/>
                <a:gd name="connsiteY47" fmla="*/ 466725 h 762000"/>
                <a:gd name="connsiteX48" fmla="*/ 47082 w 364331"/>
                <a:gd name="connsiteY48" fmla="*/ 101946 h 762000"/>
                <a:gd name="connsiteX49" fmla="*/ 317240 w 364331"/>
                <a:gd name="connsiteY49" fmla="*/ 101946 h 762000"/>
                <a:gd name="connsiteX50" fmla="*/ 317240 w 364331"/>
                <a:gd name="connsiteY50" fmla="*/ 457200 h 762000"/>
                <a:gd name="connsiteX51" fmla="*/ 47082 w 364331"/>
                <a:gd name="connsiteY51" fmla="*/ 457200 h 762000"/>
                <a:gd name="connsiteX52" fmla="*/ 47082 w 364331"/>
                <a:gd name="connsiteY52" fmla="*/ 101946 h 762000"/>
                <a:gd name="connsiteX53" fmla="*/ 81534 w 364331"/>
                <a:gd name="connsiteY53" fmla="*/ 521018 h 762000"/>
                <a:gd name="connsiteX54" fmla="*/ 172679 w 364331"/>
                <a:gd name="connsiteY54" fmla="*/ 521018 h 762000"/>
                <a:gd name="connsiteX55" fmla="*/ 172526 w 364331"/>
                <a:gd name="connsiteY55" fmla="*/ 574167 h 762000"/>
                <a:gd name="connsiteX56" fmla="*/ 76895 w 364331"/>
                <a:gd name="connsiteY56" fmla="*/ 574167 h 762000"/>
                <a:gd name="connsiteX57" fmla="*/ 81534 w 364331"/>
                <a:gd name="connsiteY57" fmla="*/ 521018 h 762000"/>
                <a:gd name="connsiteX58" fmla="*/ 287436 w 364331"/>
                <a:gd name="connsiteY58" fmla="*/ 574167 h 762000"/>
                <a:gd name="connsiteX59" fmla="*/ 191567 w 364331"/>
                <a:gd name="connsiteY59" fmla="*/ 574167 h 762000"/>
                <a:gd name="connsiteX60" fmla="*/ 191719 w 364331"/>
                <a:gd name="connsiteY60" fmla="*/ 521018 h 762000"/>
                <a:gd name="connsiteX61" fmla="*/ 282797 w 364331"/>
                <a:gd name="connsiteY61" fmla="*/ 521018 h 762000"/>
                <a:gd name="connsiteX62" fmla="*/ 287436 w 364331"/>
                <a:gd name="connsiteY62" fmla="*/ 574167 h 762000"/>
                <a:gd name="connsiteX63" fmla="*/ 345281 w 364331"/>
                <a:gd name="connsiteY63" fmla="*/ 501968 h 762000"/>
                <a:gd name="connsiteX64" fmla="*/ 19050 w 364331"/>
                <a:gd name="connsiteY64" fmla="*/ 501968 h 762000"/>
                <a:gd name="connsiteX65" fmla="*/ 19050 w 364331"/>
                <a:gd name="connsiteY65" fmla="*/ 476250 h 762000"/>
                <a:gd name="connsiteX66" fmla="*/ 37557 w 364331"/>
                <a:gd name="connsiteY66" fmla="*/ 476250 h 762000"/>
                <a:gd name="connsiteX67" fmla="*/ 326765 w 364331"/>
                <a:gd name="connsiteY67" fmla="*/ 476250 h 762000"/>
                <a:gd name="connsiteX68" fmla="*/ 345272 w 364331"/>
                <a:gd name="connsiteY68" fmla="*/ 476250 h 762000"/>
                <a:gd name="connsiteX69" fmla="*/ 345272 w 364331"/>
                <a:gd name="connsiteY69" fmla="*/ 501968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4331" h="762000">
                  <a:moveTo>
                    <a:pt x="364331" y="466725"/>
                  </a:moveTo>
                  <a:cubicBezTo>
                    <a:pt x="364331" y="461458"/>
                    <a:pt x="360074" y="457200"/>
                    <a:pt x="354806" y="457200"/>
                  </a:cubicBezTo>
                  <a:lnTo>
                    <a:pt x="336299" y="457200"/>
                  </a:lnTo>
                  <a:lnTo>
                    <a:pt x="336299" y="92421"/>
                  </a:lnTo>
                  <a:cubicBezTo>
                    <a:pt x="336299" y="87154"/>
                    <a:pt x="332042" y="82896"/>
                    <a:pt x="326774" y="82896"/>
                  </a:cubicBezTo>
                  <a:lnTo>
                    <a:pt x="191691" y="82896"/>
                  </a:lnTo>
                  <a:lnTo>
                    <a:pt x="191691" y="9525"/>
                  </a:lnTo>
                  <a:cubicBezTo>
                    <a:pt x="191691" y="4258"/>
                    <a:pt x="187433" y="0"/>
                    <a:pt x="182166" y="0"/>
                  </a:cubicBezTo>
                  <a:cubicBezTo>
                    <a:pt x="176898" y="0"/>
                    <a:pt x="172641" y="4258"/>
                    <a:pt x="172641" y="9525"/>
                  </a:cubicBezTo>
                  <a:lnTo>
                    <a:pt x="172641" y="82896"/>
                  </a:lnTo>
                  <a:lnTo>
                    <a:pt x="37557" y="82896"/>
                  </a:lnTo>
                  <a:cubicBezTo>
                    <a:pt x="32290" y="82896"/>
                    <a:pt x="28032" y="87154"/>
                    <a:pt x="28032" y="92421"/>
                  </a:cubicBezTo>
                  <a:lnTo>
                    <a:pt x="28032" y="457200"/>
                  </a:lnTo>
                  <a:lnTo>
                    <a:pt x="9525" y="457200"/>
                  </a:lnTo>
                  <a:cubicBezTo>
                    <a:pt x="4258" y="457200"/>
                    <a:pt x="0" y="461458"/>
                    <a:pt x="0" y="466725"/>
                  </a:cubicBezTo>
                  <a:lnTo>
                    <a:pt x="0" y="511493"/>
                  </a:lnTo>
                  <a:cubicBezTo>
                    <a:pt x="0" y="516760"/>
                    <a:pt x="4258" y="521018"/>
                    <a:pt x="9525" y="521018"/>
                  </a:cubicBezTo>
                  <a:lnTo>
                    <a:pt x="62408" y="521018"/>
                  </a:lnTo>
                  <a:lnTo>
                    <a:pt x="57769" y="574167"/>
                  </a:lnTo>
                  <a:lnTo>
                    <a:pt x="45682" y="574167"/>
                  </a:lnTo>
                  <a:cubicBezTo>
                    <a:pt x="40415" y="574167"/>
                    <a:pt x="36157" y="578425"/>
                    <a:pt x="36157" y="583692"/>
                  </a:cubicBezTo>
                  <a:cubicBezTo>
                    <a:pt x="36157" y="588959"/>
                    <a:pt x="40415" y="593217"/>
                    <a:pt x="45682" y="593217"/>
                  </a:cubicBezTo>
                  <a:lnTo>
                    <a:pt x="56102" y="593217"/>
                  </a:lnTo>
                  <a:lnTo>
                    <a:pt x="42281" y="751646"/>
                  </a:lnTo>
                  <a:cubicBezTo>
                    <a:pt x="41824" y="756885"/>
                    <a:pt x="45701" y="761505"/>
                    <a:pt x="50940" y="761962"/>
                  </a:cubicBezTo>
                  <a:cubicBezTo>
                    <a:pt x="51216" y="761991"/>
                    <a:pt x="51502" y="762000"/>
                    <a:pt x="51778" y="762000"/>
                  </a:cubicBezTo>
                  <a:cubicBezTo>
                    <a:pt x="56664" y="762000"/>
                    <a:pt x="60827" y="758257"/>
                    <a:pt x="61255" y="753304"/>
                  </a:cubicBezTo>
                  <a:lnTo>
                    <a:pt x="75228" y="593217"/>
                  </a:lnTo>
                  <a:lnTo>
                    <a:pt x="172517" y="593217"/>
                  </a:lnTo>
                  <a:cubicBezTo>
                    <a:pt x="172536" y="660216"/>
                    <a:pt x="172745" y="746789"/>
                    <a:pt x="172755" y="752504"/>
                  </a:cubicBezTo>
                  <a:cubicBezTo>
                    <a:pt x="172764" y="757752"/>
                    <a:pt x="177032" y="762000"/>
                    <a:pt x="182280" y="762000"/>
                  </a:cubicBezTo>
                  <a:cubicBezTo>
                    <a:pt x="182289" y="762000"/>
                    <a:pt x="182299" y="762000"/>
                    <a:pt x="182309" y="762000"/>
                  </a:cubicBezTo>
                  <a:cubicBezTo>
                    <a:pt x="187566" y="761991"/>
                    <a:pt x="191814" y="757714"/>
                    <a:pt x="191805" y="752446"/>
                  </a:cubicBezTo>
                  <a:cubicBezTo>
                    <a:pt x="191795" y="751037"/>
                    <a:pt x="191586" y="661711"/>
                    <a:pt x="191567" y="593217"/>
                  </a:cubicBezTo>
                  <a:lnTo>
                    <a:pt x="289093" y="593217"/>
                  </a:lnTo>
                  <a:lnTo>
                    <a:pt x="303057" y="753304"/>
                  </a:lnTo>
                  <a:cubicBezTo>
                    <a:pt x="303486" y="758266"/>
                    <a:pt x="307638" y="762000"/>
                    <a:pt x="312534" y="762000"/>
                  </a:cubicBezTo>
                  <a:cubicBezTo>
                    <a:pt x="312811" y="762000"/>
                    <a:pt x="313096" y="761991"/>
                    <a:pt x="313373" y="761962"/>
                  </a:cubicBezTo>
                  <a:cubicBezTo>
                    <a:pt x="318611" y="761505"/>
                    <a:pt x="322488" y="756885"/>
                    <a:pt x="322031" y="751646"/>
                  </a:cubicBezTo>
                  <a:lnTo>
                    <a:pt x="308220" y="593217"/>
                  </a:lnTo>
                  <a:lnTo>
                    <a:pt x="318640" y="593217"/>
                  </a:lnTo>
                  <a:cubicBezTo>
                    <a:pt x="323907" y="593217"/>
                    <a:pt x="328165" y="588959"/>
                    <a:pt x="328165" y="583692"/>
                  </a:cubicBezTo>
                  <a:cubicBezTo>
                    <a:pt x="328165" y="578425"/>
                    <a:pt x="323907" y="574167"/>
                    <a:pt x="318640" y="574167"/>
                  </a:cubicBezTo>
                  <a:lnTo>
                    <a:pt x="306562" y="574167"/>
                  </a:lnTo>
                  <a:lnTo>
                    <a:pt x="301923" y="521018"/>
                  </a:lnTo>
                  <a:lnTo>
                    <a:pt x="354806" y="521018"/>
                  </a:lnTo>
                  <a:cubicBezTo>
                    <a:pt x="360074" y="521018"/>
                    <a:pt x="364331" y="516760"/>
                    <a:pt x="364331" y="511493"/>
                  </a:cubicBezTo>
                  <a:lnTo>
                    <a:pt x="364331" y="466725"/>
                  </a:lnTo>
                  <a:close/>
                  <a:moveTo>
                    <a:pt x="47082" y="101946"/>
                  </a:moveTo>
                  <a:lnTo>
                    <a:pt x="317240" y="101946"/>
                  </a:lnTo>
                  <a:lnTo>
                    <a:pt x="317240" y="457200"/>
                  </a:lnTo>
                  <a:lnTo>
                    <a:pt x="47082" y="457200"/>
                  </a:lnTo>
                  <a:lnTo>
                    <a:pt x="47082" y="101946"/>
                  </a:lnTo>
                  <a:close/>
                  <a:moveTo>
                    <a:pt x="81534" y="521018"/>
                  </a:moveTo>
                  <a:lnTo>
                    <a:pt x="172679" y="521018"/>
                  </a:lnTo>
                  <a:cubicBezTo>
                    <a:pt x="172574" y="530419"/>
                    <a:pt x="172536" y="550078"/>
                    <a:pt x="172526" y="574167"/>
                  </a:cubicBezTo>
                  <a:lnTo>
                    <a:pt x="76895" y="574167"/>
                  </a:lnTo>
                  <a:lnTo>
                    <a:pt x="81534" y="521018"/>
                  </a:lnTo>
                  <a:close/>
                  <a:moveTo>
                    <a:pt x="287436" y="574167"/>
                  </a:moveTo>
                  <a:lnTo>
                    <a:pt x="191567" y="574167"/>
                  </a:lnTo>
                  <a:cubicBezTo>
                    <a:pt x="191576" y="549735"/>
                    <a:pt x="191614" y="529962"/>
                    <a:pt x="191719" y="521018"/>
                  </a:cubicBezTo>
                  <a:lnTo>
                    <a:pt x="282797" y="521018"/>
                  </a:lnTo>
                  <a:lnTo>
                    <a:pt x="287436" y="574167"/>
                  </a:lnTo>
                  <a:close/>
                  <a:moveTo>
                    <a:pt x="345281" y="501968"/>
                  </a:moveTo>
                  <a:lnTo>
                    <a:pt x="19050" y="501968"/>
                  </a:lnTo>
                  <a:lnTo>
                    <a:pt x="19050" y="476250"/>
                  </a:lnTo>
                  <a:lnTo>
                    <a:pt x="37557" y="476250"/>
                  </a:lnTo>
                  <a:lnTo>
                    <a:pt x="326765" y="476250"/>
                  </a:lnTo>
                  <a:lnTo>
                    <a:pt x="345272" y="476250"/>
                  </a:lnTo>
                  <a:lnTo>
                    <a:pt x="345272" y="50196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85CACAF-A7D8-4F92-92CF-1F5BEC93D9AC}"/>
              </a:ext>
            </a:extLst>
          </p:cNvPr>
          <p:cNvSpPr txBox="1"/>
          <p:nvPr/>
        </p:nvSpPr>
        <p:spPr>
          <a:xfrm>
            <a:off x="1064268" y="299961"/>
            <a:ext cx="5356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Neural Style</a:t>
            </a:r>
            <a:r>
              <a:rPr lang="ko-KR" altLang="en-US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  <a:r>
              <a:rPr lang="en-US" altLang="ko-KR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Transfer</a:t>
            </a:r>
            <a:endParaRPr lang="ko-KR" altLang="en-US" sz="28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35C333B-DA61-4447-A8D3-C2C010B845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87" t="26586" r="34760" b="9710"/>
          <a:stretch/>
        </p:blipFill>
        <p:spPr>
          <a:xfrm>
            <a:off x="6895801" y="1094215"/>
            <a:ext cx="4723830" cy="5398912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09102779-EED0-4EEC-AD9F-23B7D6BB73EC}"/>
              </a:ext>
            </a:extLst>
          </p:cNvPr>
          <p:cNvSpPr/>
          <p:nvPr/>
        </p:nvSpPr>
        <p:spPr>
          <a:xfrm>
            <a:off x="572369" y="1841564"/>
            <a:ext cx="5848309" cy="4651563"/>
          </a:xfrm>
          <a:prstGeom prst="rect">
            <a:avLst/>
          </a:prstGeom>
          <a:solidFill>
            <a:srgbClr val="F2F4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FC316A-6469-4CF7-B8F5-8A5E0B840D93}"/>
              </a:ext>
            </a:extLst>
          </p:cNvPr>
          <p:cNvSpPr txBox="1"/>
          <p:nvPr/>
        </p:nvSpPr>
        <p:spPr>
          <a:xfrm>
            <a:off x="919639" y="1883756"/>
            <a:ext cx="5153768" cy="2536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제주명조" panose="02000300000000000000" pitchFamily="2" charset="-127"/>
                <a:ea typeface="제주명조" panose="02000300000000000000" pitchFamily="2" charset="-127"/>
              </a:rPr>
              <a:t>어떤 한 이미지의 </a:t>
            </a:r>
            <a:r>
              <a:rPr lang="ko-KR" altLang="en-US" dirty="0">
                <a:solidFill>
                  <a:srgbClr val="DF5842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모양이나 시각적 스타일</a:t>
            </a:r>
            <a:r>
              <a:rPr lang="ko-KR" altLang="en-US" dirty="0">
                <a:latin typeface="제주명조" panose="02000300000000000000" pitchFamily="2" charset="-127"/>
                <a:ea typeface="제주명조" panose="02000300000000000000" pitchFamily="2" charset="-127"/>
              </a:rPr>
              <a:t>을 </a:t>
            </a:r>
            <a:endParaRPr lang="en-US" altLang="ko-KR" dirty="0"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제주명조" panose="02000300000000000000" pitchFamily="2" charset="-127"/>
                <a:ea typeface="제주명조" panose="02000300000000000000" pitchFamily="2" charset="-127"/>
              </a:rPr>
              <a:t>디지털 이미지나 영상에 적용시키는 알고리즘</a:t>
            </a:r>
            <a:endParaRPr lang="en-US" altLang="ko-KR" dirty="0"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제주명조" panose="02000300000000000000" pitchFamily="2" charset="-127"/>
                <a:ea typeface="제주명조" panose="02000300000000000000" pitchFamily="2" charset="-127"/>
              </a:rPr>
              <a:t>사용자가 입력한 이미지에 </a:t>
            </a:r>
            <a:r>
              <a:rPr lang="ko-KR" altLang="en-US" dirty="0">
                <a:solidFill>
                  <a:srgbClr val="DF5842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유명한 화가의 화풍</a:t>
            </a:r>
            <a:r>
              <a:rPr lang="ko-KR" altLang="en-US" dirty="0">
                <a:latin typeface="제주명조" panose="02000300000000000000" pitchFamily="2" charset="-127"/>
                <a:ea typeface="제주명조" panose="02000300000000000000" pitchFamily="2" charset="-127"/>
              </a:rPr>
              <a:t> 적용</a:t>
            </a:r>
            <a:endParaRPr lang="en-US" altLang="ko-KR" dirty="0"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DF5842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Deep Neural Network</a:t>
            </a:r>
            <a:r>
              <a:rPr lang="en-US" altLang="ko-KR" dirty="0">
                <a:latin typeface="제주명조" panose="02000300000000000000" pitchFamily="2" charset="-127"/>
                <a:ea typeface="제주명조" panose="02000300000000000000" pitchFamily="2" charset="-127"/>
              </a:rPr>
              <a:t>(Deep Learning)</a:t>
            </a:r>
            <a:r>
              <a:rPr lang="ko-KR" altLang="en-US" dirty="0">
                <a:latin typeface="제주명조" panose="02000300000000000000" pitchFamily="2" charset="-127"/>
                <a:ea typeface="제주명조" panose="02000300000000000000" pitchFamily="2" charset="-127"/>
              </a:rPr>
              <a:t> 사용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4DC3EB-2530-454F-9914-42A9D0951548}"/>
              </a:ext>
            </a:extLst>
          </p:cNvPr>
          <p:cNvSpPr txBox="1"/>
          <p:nvPr/>
        </p:nvSpPr>
        <p:spPr>
          <a:xfrm>
            <a:off x="919639" y="4850905"/>
            <a:ext cx="5153768" cy="1462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NST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이전에는 </a:t>
            </a:r>
            <a:r>
              <a:rPr lang="en-US" altLang="ko-KR" sz="1400" dirty="0">
                <a:solidFill>
                  <a:srgbClr val="DF5842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image analogy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(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유추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)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사진과 그것을 보사한 그림을 학습시켜 그 화풍을 새로운 이미지에 적용시키는 기술이지만 </a:t>
            </a:r>
            <a:r>
              <a:rPr lang="ko-KR" altLang="en-US" sz="1400" dirty="0">
                <a:solidFill>
                  <a:srgbClr val="DF5842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옛 명화와 비슷한 사진이 별로 없음</a:t>
            </a:r>
            <a:endParaRPr lang="en-US" altLang="ko-KR" sz="1400" dirty="0">
              <a:solidFill>
                <a:srgbClr val="DF5842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500" dirty="0">
              <a:solidFill>
                <a:srgbClr val="DF5842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NST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는 하나의 작품만으로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style transfer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할 수 있음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F68E680-B808-4E14-8EAD-EBACCB312527}"/>
              </a:ext>
            </a:extLst>
          </p:cNvPr>
          <p:cNvCxnSpPr>
            <a:cxnSpLocks/>
          </p:cNvCxnSpPr>
          <p:nvPr/>
        </p:nvCxnSpPr>
        <p:spPr>
          <a:xfrm>
            <a:off x="572368" y="4671391"/>
            <a:ext cx="5848310" cy="0"/>
          </a:xfrm>
          <a:prstGeom prst="line">
            <a:avLst/>
          </a:prstGeom>
          <a:ln w="19050">
            <a:solidFill>
              <a:srgbClr val="BFE1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364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9C49033-AC62-4D81-B80E-BC6DDC923218}"/>
              </a:ext>
            </a:extLst>
          </p:cNvPr>
          <p:cNvCxnSpPr>
            <a:cxnSpLocks/>
          </p:cNvCxnSpPr>
          <p:nvPr/>
        </p:nvCxnSpPr>
        <p:spPr>
          <a:xfrm>
            <a:off x="1064268" y="827893"/>
            <a:ext cx="10745566" cy="0"/>
          </a:xfrm>
          <a:prstGeom prst="line">
            <a:avLst/>
          </a:prstGeom>
          <a:ln w="5715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4D30A374-5109-427A-91CD-5D6006626EB2}"/>
              </a:ext>
            </a:extLst>
          </p:cNvPr>
          <p:cNvGrpSpPr/>
          <p:nvPr/>
        </p:nvGrpSpPr>
        <p:grpSpPr>
          <a:xfrm>
            <a:off x="180232" y="108086"/>
            <a:ext cx="762000" cy="762000"/>
            <a:chOff x="4459393" y="904565"/>
            <a:chExt cx="762000" cy="762000"/>
          </a:xfrm>
        </p:grpSpPr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14FF68D6-A21B-45CD-A5A4-621C55641F58}"/>
                </a:ext>
              </a:extLst>
            </p:cNvPr>
            <p:cNvSpPr/>
            <p:nvPr/>
          </p:nvSpPr>
          <p:spPr>
            <a:xfrm>
              <a:off x="4459393" y="904565"/>
              <a:ext cx="364331" cy="762000"/>
            </a:xfrm>
            <a:custGeom>
              <a:avLst/>
              <a:gdLst>
                <a:gd name="connsiteX0" fmla="*/ 354806 w 364331"/>
                <a:gd name="connsiteY0" fmla="*/ 521018 h 762000"/>
                <a:gd name="connsiteX1" fmla="*/ 364331 w 364331"/>
                <a:gd name="connsiteY1" fmla="*/ 511493 h 762000"/>
                <a:gd name="connsiteX2" fmla="*/ 364331 w 364331"/>
                <a:gd name="connsiteY2" fmla="*/ 466725 h 762000"/>
                <a:gd name="connsiteX3" fmla="*/ 354806 w 364331"/>
                <a:gd name="connsiteY3" fmla="*/ 457200 h 762000"/>
                <a:gd name="connsiteX4" fmla="*/ 336299 w 364331"/>
                <a:gd name="connsiteY4" fmla="*/ 457200 h 762000"/>
                <a:gd name="connsiteX5" fmla="*/ 336299 w 364331"/>
                <a:gd name="connsiteY5" fmla="*/ 92421 h 762000"/>
                <a:gd name="connsiteX6" fmla="*/ 326774 w 364331"/>
                <a:gd name="connsiteY6" fmla="*/ 82896 h 762000"/>
                <a:gd name="connsiteX7" fmla="*/ 191691 w 364331"/>
                <a:gd name="connsiteY7" fmla="*/ 82896 h 762000"/>
                <a:gd name="connsiteX8" fmla="*/ 191691 w 364331"/>
                <a:gd name="connsiteY8" fmla="*/ 9525 h 762000"/>
                <a:gd name="connsiteX9" fmla="*/ 182166 w 364331"/>
                <a:gd name="connsiteY9" fmla="*/ 0 h 762000"/>
                <a:gd name="connsiteX10" fmla="*/ 172641 w 364331"/>
                <a:gd name="connsiteY10" fmla="*/ 9525 h 762000"/>
                <a:gd name="connsiteX11" fmla="*/ 172641 w 364331"/>
                <a:gd name="connsiteY11" fmla="*/ 82896 h 762000"/>
                <a:gd name="connsiteX12" fmla="*/ 37557 w 364331"/>
                <a:gd name="connsiteY12" fmla="*/ 82896 h 762000"/>
                <a:gd name="connsiteX13" fmla="*/ 28032 w 364331"/>
                <a:gd name="connsiteY13" fmla="*/ 92421 h 762000"/>
                <a:gd name="connsiteX14" fmla="*/ 28032 w 364331"/>
                <a:gd name="connsiteY14" fmla="*/ 457200 h 762000"/>
                <a:gd name="connsiteX15" fmla="*/ 9525 w 364331"/>
                <a:gd name="connsiteY15" fmla="*/ 457200 h 762000"/>
                <a:gd name="connsiteX16" fmla="*/ 0 w 364331"/>
                <a:gd name="connsiteY16" fmla="*/ 466725 h 762000"/>
                <a:gd name="connsiteX17" fmla="*/ 0 w 364331"/>
                <a:gd name="connsiteY17" fmla="*/ 511493 h 762000"/>
                <a:gd name="connsiteX18" fmla="*/ 9525 w 364331"/>
                <a:gd name="connsiteY18" fmla="*/ 521018 h 762000"/>
                <a:gd name="connsiteX19" fmla="*/ 62408 w 364331"/>
                <a:gd name="connsiteY19" fmla="*/ 521018 h 762000"/>
                <a:gd name="connsiteX20" fmla="*/ 57769 w 364331"/>
                <a:gd name="connsiteY20" fmla="*/ 574167 h 762000"/>
                <a:gd name="connsiteX21" fmla="*/ 45682 w 364331"/>
                <a:gd name="connsiteY21" fmla="*/ 574167 h 762000"/>
                <a:gd name="connsiteX22" fmla="*/ 36157 w 364331"/>
                <a:gd name="connsiteY22" fmla="*/ 583692 h 762000"/>
                <a:gd name="connsiteX23" fmla="*/ 45682 w 364331"/>
                <a:gd name="connsiteY23" fmla="*/ 593217 h 762000"/>
                <a:gd name="connsiteX24" fmla="*/ 56102 w 364331"/>
                <a:gd name="connsiteY24" fmla="*/ 593217 h 762000"/>
                <a:gd name="connsiteX25" fmla="*/ 42281 w 364331"/>
                <a:gd name="connsiteY25" fmla="*/ 751646 h 762000"/>
                <a:gd name="connsiteX26" fmla="*/ 50940 w 364331"/>
                <a:gd name="connsiteY26" fmla="*/ 761962 h 762000"/>
                <a:gd name="connsiteX27" fmla="*/ 51778 w 364331"/>
                <a:gd name="connsiteY27" fmla="*/ 762000 h 762000"/>
                <a:gd name="connsiteX28" fmla="*/ 61255 w 364331"/>
                <a:gd name="connsiteY28" fmla="*/ 753304 h 762000"/>
                <a:gd name="connsiteX29" fmla="*/ 75228 w 364331"/>
                <a:gd name="connsiteY29" fmla="*/ 593217 h 762000"/>
                <a:gd name="connsiteX30" fmla="*/ 172517 w 364331"/>
                <a:gd name="connsiteY30" fmla="*/ 593217 h 762000"/>
                <a:gd name="connsiteX31" fmla="*/ 172755 w 364331"/>
                <a:gd name="connsiteY31" fmla="*/ 752504 h 762000"/>
                <a:gd name="connsiteX32" fmla="*/ 182280 w 364331"/>
                <a:gd name="connsiteY32" fmla="*/ 762000 h 762000"/>
                <a:gd name="connsiteX33" fmla="*/ 182309 w 364331"/>
                <a:gd name="connsiteY33" fmla="*/ 762000 h 762000"/>
                <a:gd name="connsiteX34" fmla="*/ 191805 w 364331"/>
                <a:gd name="connsiteY34" fmla="*/ 752446 h 762000"/>
                <a:gd name="connsiteX35" fmla="*/ 191567 w 364331"/>
                <a:gd name="connsiteY35" fmla="*/ 593217 h 762000"/>
                <a:gd name="connsiteX36" fmla="*/ 289093 w 364331"/>
                <a:gd name="connsiteY36" fmla="*/ 593217 h 762000"/>
                <a:gd name="connsiteX37" fmla="*/ 303057 w 364331"/>
                <a:gd name="connsiteY37" fmla="*/ 753304 h 762000"/>
                <a:gd name="connsiteX38" fmla="*/ 312534 w 364331"/>
                <a:gd name="connsiteY38" fmla="*/ 762000 h 762000"/>
                <a:gd name="connsiteX39" fmla="*/ 313373 w 364331"/>
                <a:gd name="connsiteY39" fmla="*/ 761962 h 762000"/>
                <a:gd name="connsiteX40" fmla="*/ 322031 w 364331"/>
                <a:gd name="connsiteY40" fmla="*/ 751646 h 762000"/>
                <a:gd name="connsiteX41" fmla="*/ 308220 w 364331"/>
                <a:gd name="connsiteY41" fmla="*/ 593217 h 762000"/>
                <a:gd name="connsiteX42" fmla="*/ 318640 w 364331"/>
                <a:gd name="connsiteY42" fmla="*/ 593217 h 762000"/>
                <a:gd name="connsiteX43" fmla="*/ 328165 w 364331"/>
                <a:gd name="connsiteY43" fmla="*/ 583692 h 762000"/>
                <a:gd name="connsiteX44" fmla="*/ 318640 w 364331"/>
                <a:gd name="connsiteY44" fmla="*/ 574167 h 762000"/>
                <a:gd name="connsiteX45" fmla="*/ 306562 w 364331"/>
                <a:gd name="connsiteY45" fmla="*/ 574167 h 762000"/>
                <a:gd name="connsiteX46" fmla="*/ 301923 w 364331"/>
                <a:gd name="connsiteY46" fmla="*/ 521018 h 762000"/>
                <a:gd name="connsiteX47" fmla="*/ 354806 w 364331"/>
                <a:gd name="connsiteY47" fmla="*/ 521018 h 762000"/>
                <a:gd name="connsiteX48" fmla="*/ 47082 w 364331"/>
                <a:gd name="connsiteY48" fmla="*/ 101946 h 762000"/>
                <a:gd name="connsiteX49" fmla="*/ 317240 w 364331"/>
                <a:gd name="connsiteY49" fmla="*/ 101946 h 762000"/>
                <a:gd name="connsiteX50" fmla="*/ 317240 w 364331"/>
                <a:gd name="connsiteY50" fmla="*/ 457200 h 762000"/>
                <a:gd name="connsiteX51" fmla="*/ 47082 w 364331"/>
                <a:gd name="connsiteY51" fmla="*/ 457200 h 762000"/>
                <a:gd name="connsiteX52" fmla="*/ 47082 w 364331"/>
                <a:gd name="connsiteY52" fmla="*/ 101946 h 762000"/>
                <a:gd name="connsiteX53" fmla="*/ 19050 w 364331"/>
                <a:gd name="connsiteY53" fmla="*/ 476250 h 762000"/>
                <a:gd name="connsiteX54" fmla="*/ 37557 w 364331"/>
                <a:gd name="connsiteY54" fmla="*/ 476250 h 762000"/>
                <a:gd name="connsiteX55" fmla="*/ 326765 w 364331"/>
                <a:gd name="connsiteY55" fmla="*/ 476250 h 762000"/>
                <a:gd name="connsiteX56" fmla="*/ 345272 w 364331"/>
                <a:gd name="connsiteY56" fmla="*/ 476250 h 762000"/>
                <a:gd name="connsiteX57" fmla="*/ 345272 w 364331"/>
                <a:gd name="connsiteY57" fmla="*/ 501968 h 762000"/>
                <a:gd name="connsiteX58" fmla="*/ 19040 w 364331"/>
                <a:gd name="connsiteY58" fmla="*/ 501968 h 762000"/>
                <a:gd name="connsiteX59" fmla="*/ 19040 w 364331"/>
                <a:gd name="connsiteY59" fmla="*/ 476250 h 762000"/>
                <a:gd name="connsiteX60" fmla="*/ 81534 w 364331"/>
                <a:gd name="connsiteY60" fmla="*/ 521018 h 762000"/>
                <a:gd name="connsiteX61" fmla="*/ 172679 w 364331"/>
                <a:gd name="connsiteY61" fmla="*/ 521018 h 762000"/>
                <a:gd name="connsiteX62" fmla="*/ 172526 w 364331"/>
                <a:gd name="connsiteY62" fmla="*/ 574167 h 762000"/>
                <a:gd name="connsiteX63" fmla="*/ 76895 w 364331"/>
                <a:gd name="connsiteY63" fmla="*/ 574167 h 762000"/>
                <a:gd name="connsiteX64" fmla="*/ 81534 w 364331"/>
                <a:gd name="connsiteY64" fmla="*/ 521018 h 762000"/>
                <a:gd name="connsiteX65" fmla="*/ 287436 w 364331"/>
                <a:gd name="connsiteY65" fmla="*/ 574167 h 762000"/>
                <a:gd name="connsiteX66" fmla="*/ 191567 w 364331"/>
                <a:gd name="connsiteY66" fmla="*/ 574167 h 762000"/>
                <a:gd name="connsiteX67" fmla="*/ 191719 w 364331"/>
                <a:gd name="connsiteY67" fmla="*/ 521018 h 762000"/>
                <a:gd name="connsiteX68" fmla="*/ 282797 w 364331"/>
                <a:gd name="connsiteY68" fmla="*/ 521018 h 762000"/>
                <a:gd name="connsiteX69" fmla="*/ 287436 w 364331"/>
                <a:gd name="connsiteY69" fmla="*/ 574167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4331" h="762000">
                  <a:moveTo>
                    <a:pt x="354806" y="521018"/>
                  </a:moveTo>
                  <a:cubicBezTo>
                    <a:pt x="360074" y="521018"/>
                    <a:pt x="364331" y="516760"/>
                    <a:pt x="364331" y="511493"/>
                  </a:cubicBezTo>
                  <a:lnTo>
                    <a:pt x="364331" y="466725"/>
                  </a:lnTo>
                  <a:cubicBezTo>
                    <a:pt x="364331" y="461458"/>
                    <a:pt x="360074" y="457200"/>
                    <a:pt x="354806" y="457200"/>
                  </a:cubicBezTo>
                  <a:lnTo>
                    <a:pt x="336299" y="457200"/>
                  </a:lnTo>
                  <a:lnTo>
                    <a:pt x="336299" y="92421"/>
                  </a:lnTo>
                  <a:cubicBezTo>
                    <a:pt x="336299" y="87154"/>
                    <a:pt x="332042" y="82896"/>
                    <a:pt x="326774" y="82896"/>
                  </a:cubicBezTo>
                  <a:lnTo>
                    <a:pt x="191691" y="82896"/>
                  </a:lnTo>
                  <a:lnTo>
                    <a:pt x="191691" y="9525"/>
                  </a:lnTo>
                  <a:cubicBezTo>
                    <a:pt x="191691" y="4258"/>
                    <a:pt x="187433" y="0"/>
                    <a:pt x="182166" y="0"/>
                  </a:cubicBezTo>
                  <a:cubicBezTo>
                    <a:pt x="176898" y="0"/>
                    <a:pt x="172641" y="4258"/>
                    <a:pt x="172641" y="9525"/>
                  </a:cubicBezTo>
                  <a:lnTo>
                    <a:pt x="172641" y="82896"/>
                  </a:lnTo>
                  <a:lnTo>
                    <a:pt x="37557" y="82896"/>
                  </a:lnTo>
                  <a:cubicBezTo>
                    <a:pt x="32290" y="82896"/>
                    <a:pt x="28032" y="87154"/>
                    <a:pt x="28032" y="92421"/>
                  </a:cubicBezTo>
                  <a:lnTo>
                    <a:pt x="28032" y="457200"/>
                  </a:lnTo>
                  <a:lnTo>
                    <a:pt x="9525" y="457200"/>
                  </a:lnTo>
                  <a:cubicBezTo>
                    <a:pt x="4258" y="457200"/>
                    <a:pt x="0" y="461458"/>
                    <a:pt x="0" y="466725"/>
                  </a:cubicBezTo>
                  <a:lnTo>
                    <a:pt x="0" y="511493"/>
                  </a:lnTo>
                  <a:cubicBezTo>
                    <a:pt x="0" y="516760"/>
                    <a:pt x="4258" y="521018"/>
                    <a:pt x="9525" y="521018"/>
                  </a:cubicBezTo>
                  <a:lnTo>
                    <a:pt x="62408" y="521018"/>
                  </a:lnTo>
                  <a:lnTo>
                    <a:pt x="57769" y="574167"/>
                  </a:lnTo>
                  <a:lnTo>
                    <a:pt x="45682" y="574167"/>
                  </a:lnTo>
                  <a:cubicBezTo>
                    <a:pt x="40415" y="574167"/>
                    <a:pt x="36157" y="578425"/>
                    <a:pt x="36157" y="583692"/>
                  </a:cubicBezTo>
                  <a:cubicBezTo>
                    <a:pt x="36157" y="588959"/>
                    <a:pt x="40415" y="593217"/>
                    <a:pt x="45682" y="593217"/>
                  </a:cubicBezTo>
                  <a:lnTo>
                    <a:pt x="56102" y="593217"/>
                  </a:lnTo>
                  <a:lnTo>
                    <a:pt x="42281" y="751646"/>
                  </a:lnTo>
                  <a:cubicBezTo>
                    <a:pt x="41824" y="756885"/>
                    <a:pt x="45701" y="761505"/>
                    <a:pt x="50940" y="761962"/>
                  </a:cubicBezTo>
                  <a:cubicBezTo>
                    <a:pt x="51216" y="761991"/>
                    <a:pt x="51502" y="762000"/>
                    <a:pt x="51778" y="762000"/>
                  </a:cubicBezTo>
                  <a:cubicBezTo>
                    <a:pt x="56664" y="762000"/>
                    <a:pt x="60827" y="758257"/>
                    <a:pt x="61255" y="753304"/>
                  </a:cubicBezTo>
                  <a:lnTo>
                    <a:pt x="75228" y="593217"/>
                  </a:lnTo>
                  <a:lnTo>
                    <a:pt x="172517" y="593217"/>
                  </a:lnTo>
                  <a:cubicBezTo>
                    <a:pt x="172536" y="660216"/>
                    <a:pt x="172745" y="746789"/>
                    <a:pt x="172755" y="752504"/>
                  </a:cubicBezTo>
                  <a:cubicBezTo>
                    <a:pt x="172764" y="757752"/>
                    <a:pt x="177032" y="762000"/>
                    <a:pt x="182280" y="762000"/>
                  </a:cubicBezTo>
                  <a:cubicBezTo>
                    <a:pt x="182289" y="762000"/>
                    <a:pt x="182299" y="762000"/>
                    <a:pt x="182309" y="762000"/>
                  </a:cubicBezTo>
                  <a:cubicBezTo>
                    <a:pt x="187566" y="761991"/>
                    <a:pt x="191814" y="757714"/>
                    <a:pt x="191805" y="752446"/>
                  </a:cubicBezTo>
                  <a:cubicBezTo>
                    <a:pt x="191795" y="751037"/>
                    <a:pt x="191586" y="661711"/>
                    <a:pt x="191567" y="593217"/>
                  </a:cubicBezTo>
                  <a:lnTo>
                    <a:pt x="289093" y="593217"/>
                  </a:lnTo>
                  <a:lnTo>
                    <a:pt x="303057" y="753304"/>
                  </a:lnTo>
                  <a:cubicBezTo>
                    <a:pt x="303486" y="758266"/>
                    <a:pt x="307638" y="762000"/>
                    <a:pt x="312534" y="762000"/>
                  </a:cubicBezTo>
                  <a:cubicBezTo>
                    <a:pt x="312811" y="762000"/>
                    <a:pt x="313096" y="761991"/>
                    <a:pt x="313373" y="761962"/>
                  </a:cubicBezTo>
                  <a:cubicBezTo>
                    <a:pt x="318611" y="761505"/>
                    <a:pt x="322488" y="756885"/>
                    <a:pt x="322031" y="751646"/>
                  </a:cubicBezTo>
                  <a:lnTo>
                    <a:pt x="308220" y="593217"/>
                  </a:lnTo>
                  <a:lnTo>
                    <a:pt x="318640" y="593217"/>
                  </a:lnTo>
                  <a:cubicBezTo>
                    <a:pt x="323907" y="593217"/>
                    <a:pt x="328165" y="588959"/>
                    <a:pt x="328165" y="583692"/>
                  </a:cubicBezTo>
                  <a:cubicBezTo>
                    <a:pt x="328165" y="578425"/>
                    <a:pt x="323907" y="574167"/>
                    <a:pt x="318640" y="574167"/>
                  </a:cubicBezTo>
                  <a:lnTo>
                    <a:pt x="306562" y="574167"/>
                  </a:lnTo>
                  <a:lnTo>
                    <a:pt x="301923" y="521018"/>
                  </a:lnTo>
                  <a:lnTo>
                    <a:pt x="354806" y="521018"/>
                  </a:lnTo>
                  <a:close/>
                  <a:moveTo>
                    <a:pt x="47082" y="101946"/>
                  </a:moveTo>
                  <a:lnTo>
                    <a:pt x="317240" y="101946"/>
                  </a:lnTo>
                  <a:lnTo>
                    <a:pt x="317240" y="457200"/>
                  </a:lnTo>
                  <a:lnTo>
                    <a:pt x="47082" y="457200"/>
                  </a:lnTo>
                  <a:lnTo>
                    <a:pt x="47082" y="101946"/>
                  </a:lnTo>
                  <a:close/>
                  <a:moveTo>
                    <a:pt x="19050" y="476250"/>
                  </a:moveTo>
                  <a:lnTo>
                    <a:pt x="37557" y="476250"/>
                  </a:lnTo>
                  <a:lnTo>
                    <a:pt x="326765" y="476250"/>
                  </a:lnTo>
                  <a:lnTo>
                    <a:pt x="345272" y="476250"/>
                  </a:lnTo>
                  <a:lnTo>
                    <a:pt x="345272" y="501968"/>
                  </a:lnTo>
                  <a:lnTo>
                    <a:pt x="19040" y="501968"/>
                  </a:lnTo>
                  <a:lnTo>
                    <a:pt x="19040" y="476250"/>
                  </a:lnTo>
                  <a:close/>
                  <a:moveTo>
                    <a:pt x="81534" y="521018"/>
                  </a:moveTo>
                  <a:lnTo>
                    <a:pt x="172679" y="521018"/>
                  </a:lnTo>
                  <a:cubicBezTo>
                    <a:pt x="172574" y="530419"/>
                    <a:pt x="172536" y="550078"/>
                    <a:pt x="172526" y="574167"/>
                  </a:cubicBezTo>
                  <a:lnTo>
                    <a:pt x="76895" y="574167"/>
                  </a:lnTo>
                  <a:lnTo>
                    <a:pt x="81534" y="521018"/>
                  </a:lnTo>
                  <a:close/>
                  <a:moveTo>
                    <a:pt x="287436" y="574167"/>
                  </a:moveTo>
                  <a:lnTo>
                    <a:pt x="191567" y="574167"/>
                  </a:lnTo>
                  <a:cubicBezTo>
                    <a:pt x="191576" y="549735"/>
                    <a:pt x="191614" y="529962"/>
                    <a:pt x="191719" y="521018"/>
                  </a:cubicBezTo>
                  <a:lnTo>
                    <a:pt x="282797" y="521018"/>
                  </a:lnTo>
                  <a:lnTo>
                    <a:pt x="287436" y="5741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8AB713BA-5C74-4158-8310-C76A6F2749DA}"/>
                </a:ext>
              </a:extLst>
            </p:cNvPr>
            <p:cNvSpPr/>
            <p:nvPr/>
          </p:nvSpPr>
          <p:spPr>
            <a:xfrm>
              <a:off x="4857062" y="904565"/>
              <a:ext cx="364331" cy="762000"/>
            </a:xfrm>
            <a:custGeom>
              <a:avLst/>
              <a:gdLst>
                <a:gd name="connsiteX0" fmla="*/ 364331 w 364331"/>
                <a:gd name="connsiteY0" fmla="*/ 466725 h 762000"/>
                <a:gd name="connsiteX1" fmla="*/ 354806 w 364331"/>
                <a:gd name="connsiteY1" fmla="*/ 457200 h 762000"/>
                <a:gd name="connsiteX2" fmla="*/ 336299 w 364331"/>
                <a:gd name="connsiteY2" fmla="*/ 457200 h 762000"/>
                <a:gd name="connsiteX3" fmla="*/ 336299 w 364331"/>
                <a:gd name="connsiteY3" fmla="*/ 92421 h 762000"/>
                <a:gd name="connsiteX4" fmla="*/ 326774 w 364331"/>
                <a:gd name="connsiteY4" fmla="*/ 82896 h 762000"/>
                <a:gd name="connsiteX5" fmla="*/ 191691 w 364331"/>
                <a:gd name="connsiteY5" fmla="*/ 82896 h 762000"/>
                <a:gd name="connsiteX6" fmla="*/ 191691 w 364331"/>
                <a:gd name="connsiteY6" fmla="*/ 9525 h 762000"/>
                <a:gd name="connsiteX7" fmla="*/ 182166 w 364331"/>
                <a:gd name="connsiteY7" fmla="*/ 0 h 762000"/>
                <a:gd name="connsiteX8" fmla="*/ 172641 w 364331"/>
                <a:gd name="connsiteY8" fmla="*/ 9525 h 762000"/>
                <a:gd name="connsiteX9" fmla="*/ 172641 w 364331"/>
                <a:gd name="connsiteY9" fmla="*/ 82896 h 762000"/>
                <a:gd name="connsiteX10" fmla="*/ 37557 w 364331"/>
                <a:gd name="connsiteY10" fmla="*/ 82896 h 762000"/>
                <a:gd name="connsiteX11" fmla="*/ 28032 w 364331"/>
                <a:gd name="connsiteY11" fmla="*/ 92421 h 762000"/>
                <a:gd name="connsiteX12" fmla="*/ 28032 w 364331"/>
                <a:gd name="connsiteY12" fmla="*/ 457200 h 762000"/>
                <a:gd name="connsiteX13" fmla="*/ 9525 w 364331"/>
                <a:gd name="connsiteY13" fmla="*/ 457200 h 762000"/>
                <a:gd name="connsiteX14" fmla="*/ 0 w 364331"/>
                <a:gd name="connsiteY14" fmla="*/ 466725 h 762000"/>
                <a:gd name="connsiteX15" fmla="*/ 0 w 364331"/>
                <a:gd name="connsiteY15" fmla="*/ 511493 h 762000"/>
                <a:gd name="connsiteX16" fmla="*/ 9525 w 364331"/>
                <a:gd name="connsiteY16" fmla="*/ 521018 h 762000"/>
                <a:gd name="connsiteX17" fmla="*/ 62408 w 364331"/>
                <a:gd name="connsiteY17" fmla="*/ 521018 h 762000"/>
                <a:gd name="connsiteX18" fmla="*/ 57769 w 364331"/>
                <a:gd name="connsiteY18" fmla="*/ 574167 h 762000"/>
                <a:gd name="connsiteX19" fmla="*/ 45682 w 364331"/>
                <a:gd name="connsiteY19" fmla="*/ 574167 h 762000"/>
                <a:gd name="connsiteX20" fmla="*/ 36157 w 364331"/>
                <a:gd name="connsiteY20" fmla="*/ 583692 h 762000"/>
                <a:gd name="connsiteX21" fmla="*/ 45682 w 364331"/>
                <a:gd name="connsiteY21" fmla="*/ 593217 h 762000"/>
                <a:gd name="connsiteX22" fmla="*/ 56102 w 364331"/>
                <a:gd name="connsiteY22" fmla="*/ 593217 h 762000"/>
                <a:gd name="connsiteX23" fmla="*/ 42281 w 364331"/>
                <a:gd name="connsiteY23" fmla="*/ 751646 h 762000"/>
                <a:gd name="connsiteX24" fmla="*/ 50940 w 364331"/>
                <a:gd name="connsiteY24" fmla="*/ 761962 h 762000"/>
                <a:gd name="connsiteX25" fmla="*/ 51778 w 364331"/>
                <a:gd name="connsiteY25" fmla="*/ 762000 h 762000"/>
                <a:gd name="connsiteX26" fmla="*/ 61255 w 364331"/>
                <a:gd name="connsiteY26" fmla="*/ 753304 h 762000"/>
                <a:gd name="connsiteX27" fmla="*/ 75228 w 364331"/>
                <a:gd name="connsiteY27" fmla="*/ 593217 h 762000"/>
                <a:gd name="connsiteX28" fmla="*/ 172517 w 364331"/>
                <a:gd name="connsiteY28" fmla="*/ 593217 h 762000"/>
                <a:gd name="connsiteX29" fmla="*/ 172755 w 364331"/>
                <a:gd name="connsiteY29" fmla="*/ 752504 h 762000"/>
                <a:gd name="connsiteX30" fmla="*/ 182280 w 364331"/>
                <a:gd name="connsiteY30" fmla="*/ 762000 h 762000"/>
                <a:gd name="connsiteX31" fmla="*/ 182309 w 364331"/>
                <a:gd name="connsiteY31" fmla="*/ 762000 h 762000"/>
                <a:gd name="connsiteX32" fmla="*/ 191805 w 364331"/>
                <a:gd name="connsiteY32" fmla="*/ 752446 h 762000"/>
                <a:gd name="connsiteX33" fmla="*/ 191567 w 364331"/>
                <a:gd name="connsiteY33" fmla="*/ 593217 h 762000"/>
                <a:gd name="connsiteX34" fmla="*/ 289093 w 364331"/>
                <a:gd name="connsiteY34" fmla="*/ 593217 h 762000"/>
                <a:gd name="connsiteX35" fmla="*/ 303057 w 364331"/>
                <a:gd name="connsiteY35" fmla="*/ 753304 h 762000"/>
                <a:gd name="connsiteX36" fmla="*/ 312534 w 364331"/>
                <a:gd name="connsiteY36" fmla="*/ 762000 h 762000"/>
                <a:gd name="connsiteX37" fmla="*/ 313373 w 364331"/>
                <a:gd name="connsiteY37" fmla="*/ 761962 h 762000"/>
                <a:gd name="connsiteX38" fmla="*/ 322031 w 364331"/>
                <a:gd name="connsiteY38" fmla="*/ 751646 h 762000"/>
                <a:gd name="connsiteX39" fmla="*/ 308220 w 364331"/>
                <a:gd name="connsiteY39" fmla="*/ 593217 h 762000"/>
                <a:gd name="connsiteX40" fmla="*/ 318640 w 364331"/>
                <a:gd name="connsiteY40" fmla="*/ 593217 h 762000"/>
                <a:gd name="connsiteX41" fmla="*/ 328165 w 364331"/>
                <a:gd name="connsiteY41" fmla="*/ 583692 h 762000"/>
                <a:gd name="connsiteX42" fmla="*/ 318640 w 364331"/>
                <a:gd name="connsiteY42" fmla="*/ 574167 h 762000"/>
                <a:gd name="connsiteX43" fmla="*/ 306562 w 364331"/>
                <a:gd name="connsiteY43" fmla="*/ 574167 h 762000"/>
                <a:gd name="connsiteX44" fmla="*/ 301923 w 364331"/>
                <a:gd name="connsiteY44" fmla="*/ 521018 h 762000"/>
                <a:gd name="connsiteX45" fmla="*/ 354806 w 364331"/>
                <a:gd name="connsiteY45" fmla="*/ 521018 h 762000"/>
                <a:gd name="connsiteX46" fmla="*/ 364331 w 364331"/>
                <a:gd name="connsiteY46" fmla="*/ 511493 h 762000"/>
                <a:gd name="connsiteX47" fmla="*/ 364331 w 364331"/>
                <a:gd name="connsiteY47" fmla="*/ 466725 h 762000"/>
                <a:gd name="connsiteX48" fmla="*/ 47082 w 364331"/>
                <a:gd name="connsiteY48" fmla="*/ 101946 h 762000"/>
                <a:gd name="connsiteX49" fmla="*/ 317240 w 364331"/>
                <a:gd name="connsiteY49" fmla="*/ 101946 h 762000"/>
                <a:gd name="connsiteX50" fmla="*/ 317240 w 364331"/>
                <a:gd name="connsiteY50" fmla="*/ 457200 h 762000"/>
                <a:gd name="connsiteX51" fmla="*/ 47082 w 364331"/>
                <a:gd name="connsiteY51" fmla="*/ 457200 h 762000"/>
                <a:gd name="connsiteX52" fmla="*/ 47082 w 364331"/>
                <a:gd name="connsiteY52" fmla="*/ 101946 h 762000"/>
                <a:gd name="connsiteX53" fmla="*/ 81534 w 364331"/>
                <a:gd name="connsiteY53" fmla="*/ 521018 h 762000"/>
                <a:gd name="connsiteX54" fmla="*/ 172679 w 364331"/>
                <a:gd name="connsiteY54" fmla="*/ 521018 h 762000"/>
                <a:gd name="connsiteX55" fmla="*/ 172526 w 364331"/>
                <a:gd name="connsiteY55" fmla="*/ 574167 h 762000"/>
                <a:gd name="connsiteX56" fmla="*/ 76895 w 364331"/>
                <a:gd name="connsiteY56" fmla="*/ 574167 h 762000"/>
                <a:gd name="connsiteX57" fmla="*/ 81534 w 364331"/>
                <a:gd name="connsiteY57" fmla="*/ 521018 h 762000"/>
                <a:gd name="connsiteX58" fmla="*/ 287436 w 364331"/>
                <a:gd name="connsiteY58" fmla="*/ 574167 h 762000"/>
                <a:gd name="connsiteX59" fmla="*/ 191567 w 364331"/>
                <a:gd name="connsiteY59" fmla="*/ 574167 h 762000"/>
                <a:gd name="connsiteX60" fmla="*/ 191719 w 364331"/>
                <a:gd name="connsiteY60" fmla="*/ 521018 h 762000"/>
                <a:gd name="connsiteX61" fmla="*/ 282797 w 364331"/>
                <a:gd name="connsiteY61" fmla="*/ 521018 h 762000"/>
                <a:gd name="connsiteX62" fmla="*/ 287436 w 364331"/>
                <a:gd name="connsiteY62" fmla="*/ 574167 h 762000"/>
                <a:gd name="connsiteX63" fmla="*/ 345281 w 364331"/>
                <a:gd name="connsiteY63" fmla="*/ 501968 h 762000"/>
                <a:gd name="connsiteX64" fmla="*/ 19050 w 364331"/>
                <a:gd name="connsiteY64" fmla="*/ 501968 h 762000"/>
                <a:gd name="connsiteX65" fmla="*/ 19050 w 364331"/>
                <a:gd name="connsiteY65" fmla="*/ 476250 h 762000"/>
                <a:gd name="connsiteX66" fmla="*/ 37557 w 364331"/>
                <a:gd name="connsiteY66" fmla="*/ 476250 h 762000"/>
                <a:gd name="connsiteX67" fmla="*/ 326765 w 364331"/>
                <a:gd name="connsiteY67" fmla="*/ 476250 h 762000"/>
                <a:gd name="connsiteX68" fmla="*/ 345272 w 364331"/>
                <a:gd name="connsiteY68" fmla="*/ 476250 h 762000"/>
                <a:gd name="connsiteX69" fmla="*/ 345272 w 364331"/>
                <a:gd name="connsiteY69" fmla="*/ 501968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4331" h="762000">
                  <a:moveTo>
                    <a:pt x="364331" y="466725"/>
                  </a:moveTo>
                  <a:cubicBezTo>
                    <a:pt x="364331" y="461458"/>
                    <a:pt x="360074" y="457200"/>
                    <a:pt x="354806" y="457200"/>
                  </a:cubicBezTo>
                  <a:lnTo>
                    <a:pt x="336299" y="457200"/>
                  </a:lnTo>
                  <a:lnTo>
                    <a:pt x="336299" y="92421"/>
                  </a:lnTo>
                  <a:cubicBezTo>
                    <a:pt x="336299" y="87154"/>
                    <a:pt x="332042" y="82896"/>
                    <a:pt x="326774" y="82896"/>
                  </a:cubicBezTo>
                  <a:lnTo>
                    <a:pt x="191691" y="82896"/>
                  </a:lnTo>
                  <a:lnTo>
                    <a:pt x="191691" y="9525"/>
                  </a:lnTo>
                  <a:cubicBezTo>
                    <a:pt x="191691" y="4258"/>
                    <a:pt x="187433" y="0"/>
                    <a:pt x="182166" y="0"/>
                  </a:cubicBezTo>
                  <a:cubicBezTo>
                    <a:pt x="176898" y="0"/>
                    <a:pt x="172641" y="4258"/>
                    <a:pt x="172641" y="9525"/>
                  </a:cubicBezTo>
                  <a:lnTo>
                    <a:pt x="172641" y="82896"/>
                  </a:lnTo>
                  <a:lnTo>
                    <a:pt x="37557" y="82896"/>
                  </a:lnTo>
                  <a:cubicBezTo>
                    <a:pt x="32290" y="82896"/>
                    <a:pt x="28032" y="87154"/>
                    <a:pt x="28032" y="92421"/>
                  </a:cubicBezTo>
                  <a:lnTo>
                    <a:pt x="28032" y="457200"/>
                  </a:lnTo>
                  <a:lnTo>
                    <a:pt x="9525" y="457200"/>
                  </a:lnTo>
                  <a:cubicBezTo>
                    <a:pt x="4258" y="457200"/>
                    <a:pt x="0" y="461458"/>
                    <a:pt x="0" y="466725"/>
                  </a:cubicBezTo>
                  <a:lnTo>
                    <a:pt x="0" y="511493"/>
                  </a:lnTo>
                  <a:cubicBezTo>
                    <a:pt x="0" y="516760"/>
                    <a:pt x="4258" y="521018"/>
                    <a:pt x="9525" y="521018"/>
                  </a:cubicBezTo>
                  <a:lnTo>
                    <a:pt x="62408" y="521018"/>
                  </a:lnTo>
                  <a:lnTo>
                    <a:pt x="57769" y="574167"/>
                  </a:lnTo>
                  <a:lnTo>
                    <a:pt x="45682" y="574167"/>
                  </a:lnTo>
                  <a:cubicBezTo>
                    <a:pt x="40415" y="574167"/>
                    <a:pt x="36157" y="578425"/>
                    <a:pt x="36157" y="583692"/>
                  </a:cubicBezTo>
                  <a:cubicBezTo>
                    <a:pt x="36157" y="588959"/>
                    <a:pt x="40415" y="593217"/>
                    <a:pt x="45682" y="593217"/>
                  </a:cubicBezTo>
                  <a:lnTo>
                    <a:pt x="56102" y="593217"/>
                  </a:lnTo>
                  <a:lnTo>
                    <a:pt x="42281" y="751646"/>
                  </a:lnTo>
                  <a:cubicBezTo>
                    <a:pt x="41824" y="756885"/>
                    <a:pt x="45701" y="761505"/>
                    <a:pt x="50940" y="761962"/>
                  </a:cubicBezTo>
                  <a:cubicBezTo>
                    <a:pt x="51216" y="761991"/>
                    <a:pt x="51502" y="762000"/>
                    <a:pt x="51778" y="762000"/>
                  </a:cubicBezTo>
                  <a:cubicBezTo>
                    <a:pt x="56664" y="762000"/>
                    <a:pt x="60827" y="758257"/>
                    <a:pt x="61255" y="753304"/>
                  </a:cubicBezTo>
                  <a:lnTo>
                    <a:pt x="75228" y="593217"/>
                  </a:lnTo>
                  <a:lnTo>
                    <a:pt x="172517" y="593217"/>
                  </a:lnTo>
                  <a:cubicBezTo>
                    <a:pt x="172536" y="660216"/>
                    <a:pt x="172745" y="746789"/>
                    <a:pt x="172755" y="752504"/>
                  </a:cubicBezTo>
                  <a:cubicBezTo>
                    <a:pt x="172764" y="757752"/>
                    <a:pt x="177032" y="762000"/>
                    <a:pt x="182280" y="762000"/>
                  </a:cubicBezTo>
                  <a:cubicBezTo>
                    <a:pt x="182289" y="762000"/>
                    <a:pt x="182299" y="762000"/>
                    <a:pt x="182309" y="762000"/>
                  </a:cubicBezTo>
                  <a:cubicBezTo>
                    <a:pt x="187566" y="761991"/>
                    <a:pt x="191814" y="757714"/>
                    <a:pt x="191805" y="752446"/>
                  </a:cubicBezTo>
                  <a:cubicBezTo>
                    <a:pt x="191795" y="751037"/>
                    <a:pt x="191586" y="661711"/>
                    <a:pt x="191567" y="593217"/>
                  </a:cubicBezTo>
                  <a:lnTo>
                    <a:pt x="289093" y="593217"/>
                  </a:lnTo>
                  <a:lnTo>
                    <a:pt x="303057" y="753304"/>
                  </a:lnTo>
                  <a:cubicBezTo>
                    <a:pt x="303486" y="758266"/>
                    <a:pt x="307638" y="762000"/>
                    <a:pt x="312534" y="762000"/>
                  </a:cubicBezTo>
                  <a:cubicBezTo>
                    <a:pt x="312811" y="762000"/>
                    <a:pt x="313096" y="761991"/>
                    <a:pt x="313373" y="761962"/>
                  </a:cubicBezTo>
                  <a:cubicBezTo>
                    <a:pt x="318611" y="761505"/>
                    <a:pt x="322488" y="756885"/>
                    <a:pt x="322031" y="751646"/>
                  </a:cubicBezTo>
                  <a:lnTo>
                    <a:pt x="308220" y="593217"/>
                  </a:lnTo>
                  <a:lnTo>
                    <a:pt x="318640" y="593217"/>
                  </a:lnTo>
                  <a:cubicBezTo>
                    <a:pt x="323907" y="593217"/>
                    <a:pt x="328165" y="588959"/>
                    <a:pt x="328165" y="583692"/>
                  </a:cubicBezTo>
                  <a:cubicBezTo>
                    <a:pt x="328165" y="578425"/>
                    <a:pt x="323907" y="574167"/>
                    <a:pt x="318640" y="574167"/>
                  </a:cubicBezTo>
                  <a:lnTo>
                    <a:pt x="306562" y="574167"/>
                  </a:lnTo>
                  <a:lnTo>
                    <a:pt x="301923" y="521018"/>
                  </a:lnTo>
                  <a:lnTo>
                    <a:pt x="354806" y="521018"/>
                  </a:lnTo>
                  <a:cubicBezTo>
                    <a:pt x="360074" y="521018"/>
                    <a:pt x="364331" y="516760"/>
                    <a:pt x="364331" y="511493"/>
                  </a:cubicBezTo>
                  <a:lnTo>
                    <a:pt x="364331" y="466725"/>
                  </a:lnTo>
                  <a:close/>
                  <a:moveTo>
                    <a:pt x="47082" y="101946"/>
                  </a:moveTo>
                  <a:lnTo>
                    <a:pt x="317240" y="101946"/>
                  </a:lnTo>
                  <a:lnTo>
                    <a:pt x="317240" y="457200"/>
                  </a:lnTo>
                  <a:lnTo>
                    <a:pt x="47082" y="457200"/>
                  </a:lnTo>
                  <a:lnTo>
                    <a:pt x="47082" y="101946"/>
                  </a:lnTo>
                  <a:close/>
                  <a:moveTo>
                    <a:pt x="81534" y="521018"/>
                  </a:moveTo>
                  <a:lnTo>
                    <a:pt x="172679" y="521018"/>
                  </a:lnTo>
                  <a:cubicBezTo>
                    <a:pt x="172574" y="530419"/>
                    <a:pt x="172536" y="550078"/>
                    <a:pt x="172526" y="574167"/>
                  </a:cubicBezTo>
                  <a:lnTo>
                    <a:pt x="76895" y="574167"/>
                  </a:lnTo>
                  <a:lnTo>
                    <a:pt x="81534" y="521018"/>
                  </a:lnTo>
                  <a:close/>
                  <a:moveTo>
                    <a:pt x="287436" y="574167"/>
                  </a:moveTo>
                  <a:lnTo>
                    <a:pt x="191567" y="574167"/>
                  </a:lnTo>
                  <a:cubicBezTo>
                    <a:pt x="191576" y="549735"/>
                    <a:pt x="191614" y="529962"/>
                    <a:pt x="191719" y="521018"/>
                  </a:cubicBezTo>
                  <a:lnTo>
                    <a:pt x="282797" y="521018"/>
                  </a:lnTo>
                  <a:lnTo>
                    <a:pt x="287436" y="574167"/>
                  </a:lnTo>
                  <a:close/>
                  <a:moveTo>
                    <a:pt x="345281" y="501968"/>
                  </a:moveTo>
                  <a:lnTo>
                    <a:pt x="19050" y="501968"/>
                  </a:lnTo>
                  <a:lnTo>
                    <a:pt x="19050" y="476250"/>
                  </a:lnTo>
                  <a:lnTo>
                    <a:pt x="37557" y="476250"/>
                  </a:lnTo>
                  <a:lnTo>
                    <a:pt x="326765" y="476250"/>
                  </a:lnTo>
                  <a:lnTo>
                    <a:pt x="345272" y="476250"/>
                  </a:lnTo>
                  <a:lnTo>
                    <a:pt x="345272" y="50196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85CACAF-A7D8-4F92-92CF-1F5BEC93D9AC}"/>
              </a:ext>
            </a:extLst>
          </p:cNvPr>
          <p:cNvSpPr txBox="1"/>
          <p:nvPr/>
        </p:nvSpPr>
        <p:spPr>
          <a:xfrm>
            <a:off x="1064268" y="299961"/>
            <a:ext cx="5356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Neural Style</a:t>
            </a:r>
            <a:r>
              <a:rPr lang="ko-KR" altLang="en-US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  <a:r>
              <a:rPr lang="en-US" altLang="ko-KR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Transfer</a:t>
            </a:r>
            <a:endParaRPr lang="ko-KR" altLang="en-US" sz="28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49EE603-2111-417A-ACB6-E11F6B93C012}"/>
              </a:ext>
            </a:extLst>
          </p:cNvPr>
          <p:cNvSpPr/>
          <p:nvPr/>
        </p:nvSpPr>
        <p:spPr>
          <a:xfrm>
            <a:off x="577901" y="963599"/>
            <a:ext cx="11237465" cy="1851876"/>
          </a:xfrm>
          <a:prstGeom prst="rect">
            <a:avLst/>
          </a:prstGeom>
          <a:solidFill>
            <a:srgbClr val="F2F4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FB4F7D-FF48-45D6-9026-E5B4154A3B2D}"/>
              </a:ext>
            </a:extLst>
          </p:cNvPr>
          <p:cNvSpPr txBox="1"/>
          <p:nvPr/>
        </p:nvSpPr>
        <p:spPr>
          <a:xfrm>
            <a:off x="800919" y="1040466"/>
            <a:ext cx="107914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3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Image Style Transfer </a:t>
            </a:r>
          </a:p>
          <a:p>
            <a:pPr algn="ctr"/>
            <a:r>
              <a:rPr lang="en-US" altLang="ko-KR" sz="3200" spc="3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Using Convolutional Neural Networks</a:t>
            </a:r>
            <a:endParaRPr lang="ko-KR" altLang="en-US" sz="3200" spc="300" dirty="0">
              <a:latin typeface="제주명조" panose="02000300000000000000" pitchFamily="2" charset="-127"/>
              <a:ea typeface="제주명조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5C11AA-EE2F-421F-9011-8338B5E2EFAB}"/>
              </a:ext>
            </a:extLst>
          </p:cNvPr>
          <p:cNvSpPr txBox="1"/>
          <p:nvPr/>
        </p:nvSpPr>
        <p:spPr>
          <a:xfrm>
            <a:off x="2221809" y="2116095"/>
            <a:ext cx="7949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6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Leon A. </a:t>
            </a:r>
            <a:r>
              <a:rPr lang="en-US" altLang="ko-KR" sz="1200" spc="600" dirty="0" err="1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Gatys</a:t>
            </a:r>
            <a:r>
              <a:rPr lang="en-US" altLang="ko-KR" sz="1200" spc="6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Alexander S, Ecker, Matthias </a:t>
            </a:r>
            <a:r>
              <a:rPr lang="en-US" altLang="ko-KR" sz="1200" spc="600" dirty="0" err="1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Bethge</a:t>
            </a:r>
            <a:endParaRPr lang="ko-KR" altLang="en-US" sz="1200" spc="600" dirty="0">
              <a:solidFill>
                <a:schemeClr val="bg2">
                  <a:lumMod val="2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DB043E-FD80-400B-9708-7DC80C50E40B}"/>
              </a:ext>
            </a:extLst>
          </p:cNvPr>
          <p:cNvSpPr txBox="1"/>
          <p:nvPr/>
        </p:nvSpPr>
        <p:spPr>
          <a:xfrm>
            <a:off x="760066" y="2938539"/>
            <a:ext cx="5954662" cy="3033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화이트 노이즈 이미지의 픽셀 값들을 원하는 값이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나올 때까지 반복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500" dirty="0">
              <a:solidFill>
                <a:schemeClr val="tx1">
                  <a:lumMod val="75000"/>
                  <a:lumOff val="2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Content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사진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Style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그림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500" dirty="0">
              <a:solidFill>
                <a:schemeClr val="tx1">
                  <a:lumMod val="75000"/>
                  <a:lumOff val="2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Convolutional Neural Networks(</a:t>
            </a:r>
            <a:r>
              <a:rPr lang="en-US" altLang="ko-KR" dirty="0">
                <a:solidFill>
                  <a:srgbClr val="DF5842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CNN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을 통해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content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와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style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의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</a:t>
            </a:r>
            <a:r>
              <a:rPr lang="en-US" altLang="ko-KR" dirty="0">
                <a:solidFill>
                  <a:srgbClr val="DF5842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feature </a:t>
            </a:r>
            <a:r>
              <a:rPr lang="ko-KR" altLang="en-US" dirty="0">
                <a:solidFill>
                  <a:srgbClr val="DF5842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추적</a:t>
            </a:r>
            <a:endParaRPr lang="en-US" altLang="ko-KR" dirty="0">
              <a:solidFill>
                <a:srgbClr val="DF5842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500" dirty="0">
              <a:solidFill>
                <a:schemeClr val="tx1">
                  <a:lumMod val="75000"/>
                  <a:lumOff val="2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DF5842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VGG-Network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(convolution layers 16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pooling layer 5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500" dirty="0">
              <a:solidFill>
                <a:schemeClr val="tx1">
                  <a:lumMod val="75000"/>
                  <a:lumOff val="2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61F2434-C2F8-4AEB-87AE-A76F329C5392}"/>
              </a:ext>
            </a:extLst>
          </p:cNvPr>
          <p:cNvSpPr/>
          <p:nvPr/>
        </p:nvSpPr>
        <p:spPr>
          <a:xfrm>
            <a:off x="8624923" y="424015"/>
            <a:ext cx="3184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https://kyounju.tistory.com/3</a:t>
            </a:r>
            <a:endParaRPr lang="ko-KR" altLang="en-US" dirty="0"/>
          </a:p>
        </p:txBody>
      </p:sp>
      <p:pic>
        <p:nvPicPr>
          <p:cNvPr id="21" name="Picture 10">
            <a:extLst>
              <a:ext uri="{FF2B5EF4-FFF2-40B4-BE49-F238E27FC236}">
                <a16:creationId xmlns:a16="http://schemas.microsoft.com/office/drawing/2014/main" id="{D48E39E4-2AD7-4A75-B89D-03B984A75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77" t="78610" r="42745" b="8351"/>
          <a:stretch/>
        </p:blipFill>
        <p:spPr bwMode="auto">
          <a:xfrm>
            <a:off x="6714728" y="2951180"/>
            <a:ext cx="2920344" cy="217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93F2BF9-DCFC-4B7B-9888-DE68E8D42811}"/>
              </a:ext>
            </a:extLst>
          </p:cNvPr>
          <p:cNvSpPr/>
          <p:nvPr/>
        </p:nvSpPr>
        <p:spPr>
          <a:xfrm>
            <a:off x="2713010" y="2424846"/>
            <a:ext cx="69672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The IEEE Conference on Computer Vision and Pattern Recognition (CVPR), 2016, pp. 2414-2423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</p:txBody>
      </p:sp>
      <p:pic>
        <p:nvPicPr>
          <p:cNvPr id="17" name="Picture 10">
            <a:extLst>
              <a:ext uri="{FF2B5EF4-FFF2-40B4-BE49-F238E27FC236}">
                <a16:creationId xmlns:a16="http://schemas.microsoft.com/office/drawing/2014/main" id="{B1727D2E-0BBE-4D4B-A014-01A9827AC2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96" t="79008" r="31626" b="8351"/>
          <a:stretch/>
        </p:blipFill>
        <p:spPr bwMode="auto">
          <a:xfrm>
            <a:off x="9027435" y="4572006"/>
            <a:ext cx="2920344" cy="210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545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9C49033-AC62-4D81-B80E-BC6DDC923218}"/>
              </a:ext>
            </a:extLst>
          </p:cNvPr>
          <p:cNvCxnSpPr>
            <a:cxnSpLocks/>
          </p:cNvCxnSpPr>
          <p:nvPr/>
        </p:nvCxnSpPr>
        <p:spPr>
          <a:xfrm>
            <a:off x="1064268" y="827893"/>
            <a:ext cx="10745566" cy="0"/>
          </a:xfrm>
          <a:prstGeom prst="line">
            <a:avLst/>
          </a:prstGeom>
          <a:ln w="5715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4D30A374-5109-427A-91CD-5D6006626EB2}"/>
              </a:ext>
            </a:extLst>
          </p:cNvPr>
          <p:cNvGrpSpPr/>
          <p:nvPr/>
        </p:nvGrpSpPr>
        <p:grpSpPr>
          <a:xfrm>
            <a:off x="180232" y="108086"/>
            <a:ext cx="762000" cy="762000"/>
            <a:chOff x="4459393" y="904565"/>
            <a:chExt cx="762000" cy="762000"/>
          </a:xfrm>
        </p:grpSpPr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14FF68D6-A21B-45CD-A5A4-621C55641F58}"/>
                </a:ext>
              </a:extLst>
            </p:cNvPr>
            <p:cNvSpPr/>
            <p:nvPr/>
          </p:nvSpPr>
          <p:spPr>
            <a:xfrm>
              <a:off x="4459393" y="904565"/>
              <a:ext cx="364331" cy="762000"/>
            </a:xfrm>
            <a:custGeom>
              <a:avLst/>
              <a:gdLst>
                <a:gd name="connsiteX0" fmla="*/ 354806 w 364331"/>
                <a:gd name="connsiteY0" fmla="*/ 521018 h 762000"/>
                <a:gd name="connsiteX1" fmla="*/ 364331 w 364331"/>
                <a:gd name="connsiteY1" fmla="*/ 511493 h 762000"/>
                <a:gd name="connsiteX2" fmla="*/ 364331 w 364331"/>
                <a:gd name="connsiteY2" fmla="*/ 466725 h 762000"/>
                <a:gd name="connsiteX3" fmla="*/ 354806 w 364331"/>
                <a:gd name="connsiteY3" fmla="*/ 457200 h 762000"/>
                <a:gd name="connsiteX4" fmla="*/ 336299 w 364331"/>
                <a:gd name="connsiteY4" fmla="*/ 457200 h 762000"/>
                <a:gd name="connsiteX5" fmla="*/ 336299 w 364331"/>
                <a:gd name="connsiteY5" fmla="*/ 92421 h 762000"/>
                <a:gd name="connsiteX6" fmla="*/ 326774 w 364331"/>
                <a:gd name="connsiteY6" fmla="*/ 82896 h 762000"/>
                <a:gd name="connsiteX7" fmla="*/ 191691 w 364331"/>
                <a:gd name="connsiteY7" fmla="*/ 82896 h 762000"/>
                <a:gd name="connsiteX8" fmla="*/ 191691 w 364331"/>
                <a:gd name="connsiteY8" fmla="*/ 9525 h 762000"/>
                <a:gd name="connsiteX9" fmla="*/ 182166 w 364331"/>
                <a:gd name="connsiteY9" fmla="*/ 0 h 762000"/>
                <a:gd name="connsiteX10" fmla="*/ 172641 w 364331"/>
                <a:gd name="connsiteY10" fmla="*/ 9525 h 762000"/>
                <a:gd name="connsiteX11" fmla="*/ 172641 w 364331"/>
                <a:gd name="connsiteY11" fmla="*/ 82896 h 762000"/>
                <a:gd name="connsiteX12" fmla="*/ 37557 w 364331"/>
                <a:gd name="connsiteY12" fmla="*/ 82896 h 762000"/>
                <a:gd name="connsiteX13" fmla="*/ 28032 w 364331"/>
                <a:gd name="connsiteY13" fmla="*/ 92421 h 762000"/>
                <a:gd name="connsiteX14" fmla="*/ 28032 w 364331"/>
                <a:gd name="connsiteY14" fmla="*/ 457200 h 762000"/>
                <a:gd name="connsiteX15" fmla="*/ 9525 w 364331"/>
                <a:gd name="connsiteY15" fmla="*/ 457200 h 762000"/>
                <a:gd name="connsiteX16" fmla="*/ 0 w 364331"/>
                <a:gd name="connsiteY16" fmla="*/ 466725 h 762000"/>
                <a:gd name="connsiteX17" fmla="*/ 0 w 364331"/>
                <a:gd name="connsiteY17" fmla="*/ 511493 h 762000"/>
                <a:gd name="connsiteX18" fmla="*/ 9525 w 364331"/>
                <a:gd name="connsiteY18" fmla="*/ 521018 h 762000"/>
                <a:gd name="connsiteX19" fmla="*/ 62408 w 364331"/>
                <a:gd name="connsiteY19" fmla="*/ 521018 h 762000"/>
                <a:gd name="connsiteX20" fmla="*/ 57769 w 364331"/>
                <a:gd name="connsiteY20" fmla="*/ 574167 h 762000"/>
                <a:gd name="connsiteX21" fmla="*/ 45682 w 364331"/>
                <a:gd name="connsiteY21" fmla="*/ 574167 h 762000"/>
                <a:gd name="connsiteX22" fmla="*/ 36157 w 364331"/>
                <a:gd name="connsiteY22" fmla="*/ 583692 h 762000"/>
                <a:gd name="connsiteX23" fmla="*/ 45682 w 364331"/>
                <a:gd name="connsiteY23" fmla="*/ 593217 h 762000"/>
                <a:gd name="connsiteX24" fmla="*/ 56102 w 364331"/>
                <a:gd name="connsiteY24" fmla="*/ 593217 h 762000"/>
                <a:gd name="connsiteX25" fmla="*/ 42281 w 364331"/>
                <a:gd name="connsiteY25" fmla="*/ 751646 h 762000"/>
                <a:gd name="connsiteX26" fmla="*/ 50940 w 364331"/>
                <a:gd name="connsiteY26" fmla="*/ 761962 h 762000"/>
                <a:gd name="connsiteX27" fmla="*/ 51778 w 364331"/>
                <a:gd name="connsiteY27" fmla="*/ 762000 h 762000"/>
                <a:gd name="connsiteX28" fmla="*/ 61255 w 364331"/>
                <a:gd name="connsiteY28" fmla="*/ 753304 h 762000"/>
                <a:gd name="connsiteX29" fmla="*/ 75228 w 364331"/>
                <a:gd name="connsiteY29" fmla="*/ 593217 h 762000"/>
                <a:gd name="connsiteX30" fmla="*/ 172517 w 364331"/>
                <a:gd name="connsiteY30" fmla="*/ 593217 h 762000"/>
                <a:gd name="connsiteX31" fmla="*/ 172755 w 364331"/>
                <a:gd name="connsiteY31" fmla="*/ 752504 h 762000"/>
                <a:gd name="connsiteX32" fmla="*/ 182280 w 364331"/>
                <a:gd name="connsiteY32" fmla="*/ 762000 h 762000"/>
                <a:gd name="connsiteX33" fmla="*/ 182309 w 364331"/>
                <a:gd name="connsiteY33" fmla="*/ 762000 h 762000"/>
                <a:gd name="connsiteX34" fmla="*/ 191805 w 364331"/>
                <a:gd name="connsiteY34" fmla="*/ 752446 h 762000"/>
                <a:gd name="connsiteX35" fmla="*/ 191567 w 364331"/>
                <a:gd name="connsiteY35" fmla="*/ 593217 h 762000"/>
                <a:gd name="connsiteX36" fmla="*/ 289093 w 364331"/>
                <a:gd name="connsiteY36" fmla="*/ 593217 h 762000"/>
                <a:gd name="connsiteX37" fmla="*/ 303057 w 364331"/>
                <a:gd name="connsiteY37" fmla="*/ 753304 h 762000"/>
                <a:gd name="connsiteX38" fmla="*/ 312534 w 364331"/>
                <a:gd name="connsiteY38" fmla="*/ 762000 h 762000"/>
                <a:gd name="connsiteX39" fmla="*/ 313373 w 364331"/>
                <a:gd name="connsiteY39" fmla="*/ 761962 h 762000"/>
                <a:gd name="connsiteX40" fmla="*/ 322031 w 364331"/>
                <a:gd name="connsiteY40" fmla="*/ 751646 h 762000"/>
                <a:gd name="connsiteX41" fmla="*/ 308220 w 364331"/>
                <a:gd name="connsiteY41" fmla="*/ 593217 h 762000"/>
                <a:gd name="connsiteX42" fmla="*/ 318640 w 364331"/>
                <a:gd name="connsiteY42" fmla="*/ 593217 h 762000"/>
                <a:gd name="connsiteX43" fmla="*/ 328165 w 364331"/>
                <a:gd name="connsiteY43" fmla="*/ 583692 h 762000"/>
                <a:gd name="connsiteX44" fmla="*/ 318640 w 364331"/>
                <a:gd name="connsiteY44" fmla="*/ 574167 h 762000"/>
                <a:gd name="connsiteX45" fmla="*/ 306562 w 364331"/>
                <a:gd name="connsiteY45" fmla="*/ 574167 h 762000"/>
                <a:gd name="connsiteX46" fmla="*/ 301923 w 364331"/>
                <a:gd name="connsiteY46" fmla="*/ 521018 h 762000"/>
                <a:gd name="connsiteX47" fmla="*/ 354806 w 364331"/>
                <a:gd name="connsiteY47" fmla="*/ 521018 h 762000"/>
                <a:gd name="connsiteX48" fmla="*/ 47082 w 364331"/>
                <a:gd name="connsiteY48" fmla="*/ 101946 h 762000"/>
                <a:gd name="connsiteX49" fmla="*/ 317240 w 364331"/>
                <a:gd name="connsiteY49" fmla="*/ 101946 h 762000"/>
                <a:gd name="connsiteX50" fmla="*/ 317240 w 364331"/>
                <a:gd name="connsiteY50" fmla="*/ 457200 h 762000"/>
                <a:gd name="connsiteX51" fmla="*/ 47082 w 364331"/>
                <a:gd name="connsiteY51" fmla="*/ 457200 h 762000"/>
                <a:gd name="connsiteX52" fmla="*/ 47082 w 364331"/>
                <a:gd name="connsiteY52" fmla="*/ 101946 h 762000"/>
                <a:gd name="connsiteX53" fmla="*/ 19050 w 364331"/>
                <a:gd name="connsiteY53" fmla="*/ 476250 h 762000"/>
                <a:gd name="connsiteX54" fmla="*/ 37557 w 364331"/>
                <a:gd name="connsiteY54" fmla="*/ 476250 h 762000"/>
                <a:gd name="connsiteX55" fmla="*/ 326765 w 364331"/>
                <a:gd name="connsiteY55" fmla="*/ 476250 h 762000"/>
                <a:gd name="connsiteX56" fmla="*/ 345272 w 364331"/>
                <a:gd name="connsiteY56" fmla="*/ 476250 h 762000"/>
                <a:gd name="connsiteX57" fmla="*/ 345272 w 364331"/>
                <a:gd name="connsiteY57" fmla="*/ 501968 h 762000"/>
                <a:gd name="connsiteX58" fmla="*/ 19040 w 364331"/>
                <a:gd name="connsiteY58" fmla="*/ 501968 h 762000"/>
                <a:gd name="connsiteX59" fmla="*/ 19040 w 364331"/>
                <a:gd name="connsiteY59" fmla="*/ 476250 h 762000"/>
                <a:gd name="connsiteX60" fmla="*/ 81534 w 364331"/>
                <a:gd name="connsiteY60" fmla="*/ 521018 h 762000"/>
                <a:gd name="connsiteX61" fmla="*/ 172679 w 364331"/>
                <a:gd name="connsiteY61" fmla="*/ 521018 h 762000"/>
                <a:gd name="connsiteX62" fmla="*/ 172526 w 364331"/>
                <a:gd name="connsiteY62" fmla="*/ 574167 h 762000"/>
                <a:gd name="connsiteX63" fmla="*/ 76895 w 364331"/>
                <a:gd name="connsiteY63" fmla="*/ 574167 h 762000"/>
                <a:gd name="connsiteX64" fmla="*/ 81534 w 364331"/>
                <a:gd name="connsiteY64" fmla="*/ 521018 h 762000"/>
                <a:gd name="connsiteX65" fmla="*/ 287436 w 364331"/>
                <a:gd name="connsiteY65" fmla="*/ 574167 h 762000"/>
                <a:gd name="connsiteX66" fmla="*/ 191567 w 364331"/>
                <a:gd name="connsiteY66" fmla="*/ 574167 h 762000"/>
                <a:gd name="connsiteX67" fmla="*/ 191719 w 364331"/>
                <a:gd name="connsiteY67" fmla="*/ 521018 h 762000"/>
                <a:gd name="connsiteX68" fmla="*/ 282797 w 364331"/>
                <a:gd name="connsiteY68" fmla="*/ 521018 h 762000"/>
                <a:gd name="connsiteX69" fmla="*/ 287436 w 364331"/>
                <a:gd name="connsiteY69" fmla="*/ 574167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4331" h="762000">
                  <a:moveTo>
                    <a:pt x="354806" y="521018"/>
                  </a:moveTo>
                  <a:cubicBezTo>
                    <a:pt x="360074" y="521018"/>
                    <a:pt x="364331" y="516760"/>
                    <a:pt x="364331" y="511493"/>
                  </a:cubicBezTo>
                  <a:lnTo>
                    <a:pt x="364331" y="466725"/>
                  </a:lnTo>
                  <a:cubicBezTo>
                    <a:pt x="364331" y="461458"/>
                    <a:pt x="360074" y="457200"/>
                    <a:pt x="354806" y="457200"/>
                  </a:cubicBezTo>
                  <a:lnTo>
                    <a:pt x="336299" y="457200"/>
                  </a:lnTo>
                  <a:lnTo>
                    <a:pt x="336299" y="92421"/>
                  </a:lnTo>
                  <a:cubicBezTo>
                    <a:pt x="336299" y="87154"/>
                    <a:pt x="332042" y="82896"/>
                    <a:pt x="326774" y="82896"/>
                  </a:cubicBezTo>
                  <a:lnTo>
                    <a:pt x="191691" y="82896"/>
                  </a:lnTo>
                  <a:lnTo>
                    <a:pt x="191691" y="9525"/>
                  </a:lnTo>
                  <a:cubicBezTo>
                    <a:pt x="191691" y="4258"/>
                    <a:pt x="187433" y="0"/>
                    <a:pt x="182166" y="0"/>
                  </a:cubicBezTo>
                  <a:cubicBezTo>
                    <a:pt x="176898" y="0"/>
                    <a:pt x="172641" y="4258"/>
                    <a:pt x="172641" y="9525"/>
                  </a:cubicBezTo>
                  <a:lnTo>
                    <a:pt x="172641" y="82896"/>
                  </a:lnTo>
                  <a:lnTo>
                    <a:pt x="37557" y="82896"/>
                  </a:lnTo>
                  <a:cubicBezTo>
                    <a:pt x="32290" y="82896"/>
                    <a:pt x="28032" y="87154"/>
                    <a:pt x="28032" y="92421"/>
                  </a:cubicBezTo>
                  <a:lnTo>
                    <a:pt x="28032" y="457200"/>
                  </a:lnTo>
                  <a:lnTo>
                    <a:pt x="9525" y="457200"/>
                  </a:lnTo>
                  <a:cubicBezTo>
                    <a:pt x="4258" y="457200"/>
                    <a:pt x="0" y="461458"/>
                    <a:pt x="0" y="466725"/>
                  </a:cubicBezTo>
                  <a:lnTo>
                    <a:pt x="0" y="511493"/>
                  </a:lnTo>
                  <a:cubicBezTo>
                    <a:pt x="0" y="516760"/>
                    <a:pt x="4258" y="521018"/>
                    <a:pt x="9525" y="521018"/>
                  </a:cubicBezTo>
                  <a:lnTo>
                    <a:pt x="62408" y="521018"/>
                  </a:lnTo>
                  <a:lnTo>
                    <a:pt x="57769" y="574167"/>
                  </a:lnTo>
                  <a:lnTo>
                    <a:pt x="45682" y="574167"/>
                  </a:lnTo>
                  <a:cubicBezTo>
                    <a:pt x="40415" y="574167"/>
                    <a:pt x="36157" y="578425"/>
                    <a:pt x="36157" y="583692"/>
                  </a:cubicBezTo>
                  <a:cubicBezTo>
                    <a:pt x="36157" y="588959"/>
                    <a:pt x="40415" y="593217"/>
                    <a:pt x="45682" y="593217"/>
                  </a:cubicBezTo>
                  <a:lnTo>
                    <a:pt x="56102" y="593217"/>
                  </a:lnTo>
                  <a:lnTo>
                    <a:pt x="42281" y="751646"/>
                  </a:lnTo>
                  <a:cubicBezTo>
                    <a:pt x="41824" y="756885"/>
                    <a:pt x="45701" y="761505"/>
                    <a:pt x="50940" y="761962"/>
                  </a:cubicBezTo>
                  <a:cubicBezTo>
                    <a:pt x="51216" y="761991"/>
                    <a:pt x="51502" y="762000"/>
                    <a:pt x="51778" y="762000"/>
                  </a:cubicBezTo>
                  <a:cubicBezTo>
                    <a:pt x="56664" y="762000"/>
                    <a:pt x="60827" y="758257"/>
                    <a:pt x="61255" y="753304"/>
                  </a:cubicBezTo>
                  <a:lnTo>
                    <a:pt x="75228" y="593217"/>
                  </a:lnTo>
                  <a:lnTo>
                    <a:pt x="172517" y="593217"/>
                  </a:lnTo>
                  <a:cubicBezTo>
                    <a:pt x="172536" y="660216"/>
                    <a:pt x="172745" y="746789"/>
                    <a:pt x="172755" y="752504"/>
                  </a:cubicBezTo>
                  <a:cubicBezTo>
                    <a:pt x="172764" y="757752"/>
                    <a:pt x="177032" y="762000"/>
                    <a:pt x="182280" y="762000"/>
                  </a:cubicBezTo>
                  <a:cubicBezTo>
                    <a:pt x="182289" y="762000"/>
                    <a:pt x="182299" y="762000"/>
                    <a:pt x="182309" y="762000"/>
                  </a:cubicBezTo>
                  <a:cubicBezTo>
                    <a:pt x="187566" y="761991"/>
                    <a:pt x="191814" y="757714"/>
                    <a:pt x="191805" y="752446"/>
                  </a:cubicBezTo>
                  <a:cubicBezTo>
                    <a:pt x="191795" y="751037"/>
                    <a:pt x="191586" y="661711"/>
                    <a:pt x="191567" y="593217"/>
                  </a:cubicBezTo>
                  <a:lnTo>
                    <a:pt x="289093" y="593217"/>
                  </a:lnTo>
                  <a:lnTo>
                    <a:pt x="303057" y="753304"/>
                  </a:lnTo>
                  <a:cubicBezTo>
                    <a:pt x="303486" y="758266"/>
                    <a:pt x="307638" y="762000"/>
                    <a:pt x="312534" y="762000"/>
                  </a:cubicBezTo>
                  <a:cubicBezTo>
                    <a:pt x="312811" y="762000"/>
                    <a:pt x="313096" y="761991"/>
                    <a:pt x="313373" y="761962"/>
                  </a:cubicBezTo>
                  <a:cubicBezTo>
                    <a:pt x="318611" y="761505"/>
                    <a:pt x="322488" y="756885"/>
                    <a:pt x="322031" y="751646"/>
                  </a:cubicBezTo>
                  <a:lnTo>
                    <a:pt x="308220" y="593217"/>
                  </a:lnTo>
                  <a:lnTo>
                    <a:pt x="318640" y="593217"/>
                  </a:lnTo>
                  <a:cubicBezTo>
                    <a:pt x="323907" y="593217"/>
                    <a:pt x="328165" y="588959"/>
                    <a:pt x="328165" y="583692"/>
                  </a:cubicBezTo>
                  <a:cubicBezTo>
                    <a:pt x="328165" y="578425"/>
                    <a:pt x="323907" y="574167"/>
                    <a:pt x="318640" y="574167"/>
                  </a:cubicBezTo>
                  <a:lnTo>
                    <a:pt x="306562" y="574167"/>
                  </a:lnTo>
                  <a:lnTo>
                    <a:pt x="301923" y="521018"/>
                  </a:lnTo>
                  <a:lnTo>
                    <a:pt x="354806" y="521018"/>
                  </a:lnTo>
                  <a:close/>
                  <a:moveTo>
                    <a:pt x="47082" y="101946"/>
                  </a:moveTo>
                  <a:lnTo>
                    <a:pt x="317240" y="101946"/>
                  </a:lnTo>
                  <a:lnTo>
                    <a:pt x="317240" y="457200"/>
                  </a:lnTo>
                  <a:lnTo>
                    <a:pt x="47082" y="457200"/>
                  </a:lnTo>
                  <a:lnTo>
                    <a:pt x="47082" y="101946"/>
                  </a:lnTo>
                  <a:close/>
                  <a:moveTo>
                    <a:pt x="19050" y="476250"/>
                  </a:moveTo>
                  <a:lnTo>
                    <a:pt x="37557" y="476250"/>
                  </a:lnTo>
                  <a:lnTo>
                    <a:pt x="326765" y="476250"/>
                  </a:lnTo>
                  <a:lnTo>
                    <a:pt x="345272" y="476250"/>
                  </a:lnTo>
                  <a:lnTo>
                    <a:pt x="345272" y="501968"/>
                  </a:lnTo>
                  <a:lnTo>
                    <a:pt x="19040" y="501968"/>
                  </a:lnTo>
                  <a:lnTo>
                    <a:pt x="19040" y="476250"/>
                  </a:lnTo>
                  <a:close/>
                  <a:moveTo>
                    <a:pt x="81534" y="521018"/>
                  </a:moveTo>
                  <a:lnTo>
                    <a:pt x="172679" y="521018"/>
                  </a:lnTo>
                  <a:cubicBezTo>
                    <a:pt x="172574" y="530419"/>
                    <a:pt x="172536" y="550078"/>
                    <a:pt x="172526" y="574167"/>
                  </a:cubicBezTo>
                  <a:lnTo>
                    <a:pt x="76895" y="574167"/>
                  </a:lnTo>
                  <a:lnTo>
                    <a:pt x="81534" y="521018"/>
                  </a:lnTo>
                  <a:close/>
                  <a:moveTo>
                    <a:pt x="287436" y="574167"/>
                  </a:moveTo>
                  <a:lnTo>
                    <a:pt x="191567" y="574167"/>
                  </a:lnTo>
                  <a:cubicBezTo>
                    <a:pt x="191576" y="549735"/>
                    <a:pt x="191614" y="529962"/>
                    <a:pt x="191719" y="521018"/>
                  </a:cubicBezTo>
                  <a:lnTo>
                    <a:pt x="282797" y="521018"/>
                  </a:lnTo>
                  <a:lnTo>
                    <a:pt x="287436" y="5741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8AB713BA-5C74-4158-8310-C76A6F2749DA}"/>
                </a:ext>
              </a:extLst>
            </p:cNvPr>
            <p:cNvSpPr/>
            <p:nvPr/>
          </p:nvSpPr>
          <p:spPr>
            <a:xfrm>
              <a:off x="4857062" y="904565"/>
              <a:ext cx="364331" cy="762000"/>
            </a:xfrm>
            <a:custGeom>
              <a:avLst/>
              <a:gdLst>
                <a:gd name="connsiteX0" fmla="*/ 364331 w 364331"/>
                <a:gd name="connsiteY0" fmla="*/ 466725 h 762000"/>
                <a:gd name="connsiteX1" fmla="*/ 354806 w 364331"/>
                <a:gd name="connsiteY1" fmla="*/ 457200 h 762000"/>
                <a:gd name="connsiteX2" fmla="*/ 336299 w 364331"/>
                <a:gd name="connsiteY2" fmla="*/ 457200 h 762000"/>
                <a:gd name="connsiteX3" fmla="*/ 336299 w 364331"/>
                <a:gd name="connsiteY3" fmla="*/ 92421 h 762000"/>
                <a:gd name="connsiteX4" fmla="*/ 326774 w 364331"/>
                <a:gd name="connsiteY4" fmla="*/ 82896 h 762000"/>
                <a:gd name="connsiteX5" fmla="*/ 191691 w 364331"/>
                <a:gd name="connsiteY5" fmla="*/ 82896 h 762000"/>
                <a:gd name="connsiteX6" fmla="*/ 191691 w 364331"/>
                <a:gd name="connsiteY6" fmla="*/ 9525 h 762000"/>
                <a:gd name="connsiteX7" fmla="*/ 182166 w 364331"/>
                <a:gd name="connsiteY7" fmla="*/ 0 h 762000"/>
                <a:gd name="connsiteX8" fmla="*/ 172641 w 364331"/>
                <a:gd name="connsiteY8" fmla="*/ 9525 h 762000"/>
                <a:gd name="connsiteX9" fmla="*/ 172641 w 364331"/>
                <a:gd name="connsiteY9" fmla="*/ 82896 h 762000"/>
                <a:gd name="connsiteX10" fmla="*/ 37557 w 364331"/>
                <a:gd name="connsiteY10" fmla="*/ 82896 h 762000"/>
                <a:gd name="connsiteX11" fmla="*/ 28032 w 364331"/>
                <a:gd name="connsiteY11" fmla="*/ 92421 h 762000"/>
                <a:gd name="connsiteX12" fmla="*/ 28032 w 364331"/>
                <a:gd name="connsiteY12" fmla="*/ 457200 h 762000"/>
                <a:gd name="connsiteX13" fmla="*/ 9525 w 364331"/>
                <a:gd name="connsiteY13" fmla="*/ 457200 h 762000"/>
                <a:gd name="connsiteX14" fmla="*/ 0 w 364331"/>
                <a:gd name="connsiteY14" fmla="*/ 466725 h 762000"/>
                <a:gd name="connsiteX15" fmla="*/ 0 w 364331"/>
                <a:gd name="connsiteY15" fmla="*/ 511493 h 762000"/>
                <a:gd name="connsiteX16" fmla="*/ 9525 w 364331"/>
                <a:gd name="connsiteY16" fmla="*/ 521018 h 762000"/>
                <a:gd name="connsiteX17" fmla="*/ 62408 w 364331"/>
                <a:gd name="connsiteY17" fmla="*/ 521018 h 762000"/>
                <a:gd name="connsiteX18" fmla="*/ 57769 w 364331"/>
                <a:gd name="connsiteY18" fmla="*/ 574167 h 762000"/>
                <a:gd name="connsiteX19" fmla="*/ 45682 w 364331"/>
                <a:gd name="connsiteY19" fmla="*/ 574167 h 762000"/>
                <a:gd name="connsiteX20" fmla="*/ 36157 w 364331"/>
                <a:gd name="connsiteY20" fmla="*/ 583692 h 762000"/>
                <a:gd name="connsiteX21" fmla="*/ 45682 w 364331"/>
                <a:gd name="connsiteY21" fmla="*/ 593217 h 762000"/>
                <a:gd name="connsiteX22" fmla="*/ 56102 w 364331"/>
                <a:gd name="connsiteY22" fmla="*/ 593217 h 762000"/>
                <a:gd name="connsiteX23" fmla="*/ 42281 w 364331"/>
                <a:gd name="connsiteY23" fmla="*/ 751646 h 762000"/>
                <a:gd name="connsiteX24" fmla="*/ 50940 w 364331"/>
                <a:gd name="connsiteY24" fmla="*/ 761962 h 762000"/>
                <a:gd name="connsiteX25" fmla="*/ 51778 w 364331"/>
                <a:gd name="connsiteY25" fmla="*/ 762000 h 762000"/>
                <a:gd name="connsiteX26" fmla="*/ 61255 w 364331"/>
                <a:gd name="connsiteY26" fmla="*/ 753304 h 762000"/>
                <a:gd name="connsiteX27" fmla="*/ 75228 w 364331"/>
                <a:gd name="connsiteY27" fmla="*/ 593217 h 762000"/>
                <a:gd name="connsiteX28" fmla="*/ 172517 w 364331"/>
                <a:gd name="connsiteY28" fmla="*/ 593217 h 762000"/>
                <a:gd name="connsiteX29" fmla="*/ 172755 w 364331"/>
                <a:gd name="connsiteY29" fmla="*/ 752504 h 762000"/>
                <a:gd name="connsiteX30" fmla="*/ 182280 w 364331"/>
                <a:gd name="connsiteY30" fmla="*/ 762000 h 762000"/>
                <a:gd name="connsiteX31" fmla="*/ 182309 w 364331"/>
                <a:gd name="connsiteY31" fmla="*/ 762000 h 762000"/>
                <a:gd name="connsiteX32" fmla="*/ 191805 w 364331"/>
                <a:gd name="connsiteY32" fmla="*/ 752446 h 762000"/>
                <a:gd name="connsiteX33" fmla="*/ 191567 w 364331"/>
                <a:gd name="connsiteY33" fmla="*/ 593217 h 762000"/>
                <a:gd name="connsiteX34" fmla="*/ 289093 w 364331"/>
                <a:gd name="connsiteY34" fmla="*/ 593217 h 762000"/>
                <a:gd name="connsiteX35" fmla="*/ 303057 w 364331"/>
                <a:gd name="connsiteY35" fmla="*/ 753304 h 762000"/>
                <a:gd name="connsiteX36" fmla="*/ 312534 w 364331"/>
                <a:gd name="connsiteY36" fmla="*/ 762000 h 762000"/>
                <a:gd name="connsiteX37" fmla="*/ 313373 w 364331"/>
                <a:gd name="connsiteY37" fmla="*/ 761962 h 762000"/>
                <a:gd name="connsiteX38" fmla="*/ 322031 w 364331"/>
                <a:gd name="connsiteY38" fmla="*/ 751646 h 762000"/>
                <a:gd name="connsiteX39" fmla="*/ 308220 w 364331"/>
                <a:gd name="connsiteY39" fmla="*/ 593217 h 762000"/>
                <a:gd name="connsiteX40" fmla="*/ 318640 w 364331"/>
                <a:gd name="connsiteY40" fmla="*/ 593217 h 762000"/>
                <a:gd name="connsiteX41" fmla="*/ 328165 w 364331"/>
                <a:gd name="connsiteY41" fmla="*/ 583692 h 762000"/>
                <a:gd name="connsiteX42" fmla="*/ 318640 w 364331"/>
                <a:gd name="connsiteY42" fmla="*/ 574167 h 762000"/>
                <a:gd name="connsiteX43" fmla="*/ 306562 w 364331"/>
                <a:gd name="connsiteY43" fmla="*/ 574167 h 762000"/>
                <a:gd name="connsiteX44" fmla="*/ 301923 w 364331"/>
                <a:gd name="connsiteY44" fmla="*/ 521018 h 762000"/>
                <a:gd name="connsiteX45" fmla="*/ 354806 w 364331"/>
                <a:gd name="connsiteY45" fmla="*/ 521018 h 762000"/>
                <a:gd name="connsiteX46" fmla="*/ 364331 w 364331"/>
                <a:gd name="connsiteY46" fmla="*/ 511493 h 762000"/>
                <a:gd name="connsiteX47" fmla="*/ 364331 w 364331"/>
                <a:gd name="connsiteY47" fmla="*/ 466725 h 762000"/>
                <a:gd name="connsiteX48" fmla="*/ 47082 w 364331"/>
                <a:gd name="connsiteY48" fmla="*/ 101946 h 762000"/>
                <a:gd name="connsiteX49" fmla="*/ 317240 w 364331"/>
                <a:gd name="connsiteY49" fmla="*/ 101946 h 762000"/>
                <a:gd name="connsiteX50" fmla="*/ 317240 w 364331"/>
                <a:gd name="connsiteY50" fmla="*/ 457200 h 762000"/>
                <a:gd name="connsiteX51" fmla="*/ 47082 w 364331"/>
                <a:gd name="connsiteY51" fmla="*/ 457200 h 762000"/>
                <a:gd name="connsiteX52" fmla="*/ 47082 w 364331"/>
                <a:gd name="connsiteY52" fmla="*/ 101946 h 762000"/>
                <a:gd name="connsiteX53" fmla="*/ 81534 w 364331"/>
                <a:gd name="connsiteY53" fmla="*/ 521018 h 762000"/>
                <a:gd name="connsiteX54" fmla="*/ 172679 w 364331"/>
                <a:gd name="connsiteY54" fmla="*/ 521018 h 762000"/>
                <a:gd name="connsiteX55" fmla="*/ 172526 w 364331"/>
                <a:gd name="connsiteY55" fmla="*/ 574167 h 762000"/>
                <a:gd name="connsiteX56" fmla="*/ 76895 w 364331"/>
                <a:gd name="connsiteY56" fmla="*/ 574167 h 762000"/>
                <a:gd name="connsiteX57" fmla="*/ 81534 w 364331"/>
                <a:gd name="connsiteY57" fmla="*/ 521018 h 762000"/>
                <a:gd name="connsiteX58" fmla="*/ 287436 w 364331"/>
                <a:gd name="connsiteY58" fmla="*/ 574167 h 762000"/>
                <a:gd name="connsiteX59" fmla="*/ 191567 w 364331"/>
                <a:gd name="connsiteY59" fmla="*/ 574167 h 762000"/>
                <a:gd name="connsiteX60" fmla="*/ 191719 w 364331"/>
                <a:gd name="connsiteY60" fmla="*/ 521018 h 762000"/>
                <a:gd name="connsiteX61" fmla="*/ 282797 w 364331"/>
                <a:gd name="connsiteY61" fmla="*/ 521018 h 762000"/>
                <a:gd name="connsiteX62" fmla="*/ 287436 w 364331"/>
                <a:gd name="connsiteY62" fmla="*/ 574167 h 762000"/>
                <a:gd name="connsiteX63" fmla="*/ 345281 w 364331"/>
                <a:gd name="connsiteY63" fmla="*/ 501968 h 762000"/>
                <a:gd name="connsiteX64" fmla="*/ 19050 w 364331"/>
                <a:gd name="connsiteY64" fmla="*/ 501968 h 762000"/>
                <a:gd name="connsiteX65" fmla="*/ 19050 w 364331"/>
                <a:gd name="connsiteY65" fmla="*/ 476250 h 762000"/>
                <a:gd name="connsiteX66" fmla="*/ 37557 w 364331"/>
                <a:gd name="connsiteY66" fmla="*/ 476250 h 762000"/>
                <a:gd name="connsiteX67" fmla="*/ 326765 w 364331"/>
                <a:gd name="connsiteY67" fmla="*/ 476250 h 762000"/>
                <a:gd name="connsiteX68" fmla="*/ 345272 w 364331"/>
                <a:gd name="connsiteY68" fmla="*/ 476250 h 762000"/>
                <a:gd name="connsiteX69" fmla="*/ 345272 w 364331"/>
                <a:gd name="connsiteY69" fmla="*/ 501968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4331" h="762000">
                  <a:moveTo>
                    <a:pt x="364331" y="466725"/>
                  </a:moveTo>
                  <a:cubicBezTo>
                    <a:pt x="364331" y="461458"/>
                    <a:pt x="360074" y="457200"/>
                    <a:pt x="354806" y="457200"/>
                  </a:cubicBezTo>
                  <a:lnTo>
                    <a:pt x="336299" y="457200"/>
                  </a:lnTo>
                  <a:lnTo>
                    <a:pt x="336299" y="92421"/>
                  </a:lnTo>
                  <a:cubicBezTo>
                    <a:pt x="336299" y="87154"/>
                    <a:pt x="332042" y="82896"/>
                    <a:pt x="326774" y="82896"/>
                  </a:cubicBezTo>
                  <a:lnTo>
                    <a:pt x="191691" y="82896"/>
                  </a:lnTo>
                  <a:lnTo>
                    <a:pt x="191691" y="9525"/>
                  </a:lnTo>
                  <a:cubicBezTo>
                    <a:pt x="191691" y="4258"/>
                    <a:pt x="187433" y="0"/>
                    <a:pt x="182166" y="0"/>
                  </a:cubicBezTo>
                  <a:cubicBezTo>
                    <a:pt x="176898" y="0"/>
                    <a:pt x="172641" y="4258"/>
                    <a:pt x="172641" y="9525"/>
                  </a:cubicBezTo>
                  <a:lnTo>
                    <a:pt x="172641" y="82896"/>
                  </a:lnTo>
                  <a:lnTo>
                    <a:pt x="37557" y="82896"/>
                  </a:lnTo>
                  <a:cubicBezTo>
                    <a:pt x="32290" y="82896"/>
                    <a:pt x="28032" y="87154"/>
                    <a:pt x="28032" y="92421"/>
                  </a:cubicBezTo>
                  <a:lnTo>
                    <a:pt x="28032" y="457200"/>
                  </a:lnTo>
                  <a:lnTo>
                    <a:pt x="9525" y="457200"/>
                  </a:lnTo>
                  <a:cubicBezTo>
                    <a:pt x="4258" y="457200"/>
                    <a:pt x="0" y="461458"/>
                    <a:pt x="0" y="466725"/>
                  </a:cubicBezTo>
                  <a:lnTo>
                    <a:pt x="0" y="511493"/>
                  </a:lnTo>
                  <a:cubicBezTo>
                    <a:pt x="0" y="516760"/>
                    <a:pt x="4258" y="521018"/>
                    <a:pt x="9525" y="521018"/>
                  </a:cubicBezTo>
                  <a:lnTo>
                    <a:pt x="62408" y="521018"/>
                  </a:lnTo>
                  <a:lnTo>
                    <a:pt x="57769" y="574167"/>
                  </a:lnTo>
                  <a:lnTo>
                    <a:pt x="45682" y="574167"/>
                  </a:lnTo>
                  <a:cubicBezTo>
                    <a:pt x="40415" y="574167"/>
                    <a:pt x="36157" y="578425"/>
                    <a:pt x="36157" y="583692"/>
                  </a:cubicBezTo>
                  <a:cubicBezTo>
                    <a:pt x="36157" y="588959"/>
                    <a:pt x="40415" y="593217"/>
                    <a:pt x="45682" y="593217"/>
                  </a:cubicBezTo>
                  <a:lnTo>
                    <a:pt x="56102" y="593217"/>
                  </a:lnTo>
                  <a:lnTo>
                    <a:pt x="42281" y="751646"/>
                  </a:lnTo>
                  <a:cubicBezTo>
                    <a:pt x="41824" y="756885"/>
                    <a:pt x="45701" y="761505"/>
                    <a:pt x="50940" y="761962"/>
                  </a:cubicBezTo>
                  <a:cubicBezTo>
                    <a:pt x="51216" y="761991"/>
                    <a:pt x="51502" y="762000"/>
                    <a:pt x="51778" y="762000"/>
                  </a:cubicBezTo>
                  <a:cubicBezTo>
                    <a:pt x="56664" y="762000"/>
                    <a:pt x="60827" y="758257"/>
                    <a:pt x="61255" y="753304"/>
                  </a:cubicBezTo>
                  <a:lnTo>
                    <a:pt x="75228" y="593217"/>
                  </a:lnTo>
                  <a:lnTo>
                    <a:pt x="172517" y="593217"/>
                  </a:lnTo>
                  <a:cubicBezTo>
                    <a:pt x="172536" y="660216"/>
                    <a:pt x="172745" y="746789"/>
                    <a:pt x="172755" y="752504"/>
                  </a:cubicBezTo>
                  <a:cubicBezTo>
                    <a:pt x="172764" y="757752"/>
                    <a:pt x="177032" y="762000"/>
                    <a:pt x="182280" y="762000"/>
                  </a:cubicBezTo>
                  <a:cubicBezTo>
                    <a:pt x="182289" y="762000"/>
                    <a:pt x="182299" y="762000"/>
                    <a:pt x="182309" y="762000"/>
                  </a:cubicBezTo>
                  <a:cubicBezTo>
                    <a:pt x="187566" y="761991"/>
                    <a:pt x="191814" y="757714"/>
                    <a:pt x="191805" y="752446"/>
                  </a:cubicBezTo>
                  <a:cubicBezTo>
                    <a:pt x="191795" y="751037"/>
                    <a:pt x="191586" y="661711"/>
                    <a:pt x="191567" y="593217"/>
                  </a:cubicBezTo>
                  <a:lnTo>
                    <a:pt x="289093" y="593217"/>
                  </a:lnTo>
                  <a:lnTo>
                    <a:pt x="303057" y="753304"/>
                  </a:lnTo>
                  <a:cubicBezTo>
                    <a:pt x="303486" y="758266"/>
                    <a:pt x="307638" y="762000"/>
                    <a:pt x="312534" y="762000"/>
                  </a:cubicBezTo>
                  <a:cubicBezTo>
                    <a:pt x="312811" y="762000"/>
                    <a:pt x="313096" y="761991"/>
                    <a:pt x="313373" y="761962"/>
                  </a:cubicBezTo>
                  <a:cubicBezTo>
                    <a:pt x="318611" y="761505"/>
                    <a:pt x="322488" y="756885"/>
                    <a:pt x="322031" y="751646"/>
                  </a:cubicBezTo>
                  <a:lnTo>
                    <a:pt x="308220" y="593217"/>
                  </a:lnTo>
                  <a:lnTo>
                    <a:pt x="318640" y="593217"/>
                  </a:lnTo>
                  <a:cubicBezTo>
                    <a:pt x="323907" y="593217"/>
                    <a:pt x="328165" y="588959"/>
                    <a:pt x="328165" y="583692"/>
                  </a:cubicBezTo>
                  <a:cubicBezTo>
                    <a:pt x="328165" y="578425"/>
                    <a:pt x="323907" y="574167"/>
                    <a:pt x="318640" y="574167"/>
                  </a:cubicBezTo>
                  <a:lnTo>
                    <a:pt x="306562" y="574167"/>
                  </a:lnTo>
                  <a:lnTo>
                    <a:pt x="301923" y="521018"/>
                  </a:lnTo>
                  <a:lnTo>
                    <a:pt x="354806" y="521018"/>
                  </a:lnTo>
                  <a:cubicBezTo>
                    <a:pt x="360074" y="521018"/>
                    <a:pt x="364331" y="516760"/>
                    <a:pt x="364331" y="511493"/>
                  </a:cubicBezTo>
                  <a:lnTo>
                    <a:pt x="364331" y="466725"/>
                  </a:lnTo>
                  <a:close/>
                  <a:moveTo>
                    <a:pt x="47082" y="101946"/>
                  </a:moveTo>
                  <a:lnTo>
                    <a:pt x="317240" y="101946"/>
                  </a:lnTo>
                  <a:lnTo>
                    <a:pt x="317240" y="457200"/>
                  </a:lnTo>
                  <a:lnTo>
                    <a:pt x="47082" y="457200"/>
                  </a:lnTo>
                  <a:lnTo>
                    <a:pt x="47082" y="101946"/>
                  </a:lnTo>
                  <a:close/>
                  <a:moveTo>
                    <a:pt x="81534" y="521018"/>
                  </a:moveTo>
                  <a:lnTo>
                    <a:pt x="172679" y="521018"/>
                  </a:lnTo>
                  <a:cubicBezTo>
                    <a:pt x="172574" y="530419"/>
                    <a:pt x="172536" y="550078"/>
                    <a:pt x="172526" y="574167"/>
                  </a:cubicBezTo>
                  <a:lnTo>
                    <a:pt x="76895" y="574167"/>
                  </a:lnTo>
                  <a:lnTo>
                    <a:pt x="81534" y="521018"/>
                  </a:lnTo>
                  <a:close/>
                  <a:moveTo>
                    <a:pt x="287436" y="574167"/>
                  </a:moveTo>
                  <a:lnTo>
                    <a:pt x="191567" y="574167"/>
                  </a:lnTo>
                  <a:cubicBezTo>
                    <a:pt x="191576" y="549735"/>
                    <a:pt x="191614" y="529962"/>
                    <a:pt x="191719" y="521018"/>
                  </a:cubicBezTo>
                  <a:lnTo>
                    <a:pt x="282797" y="521018"/>
                  </a:lnTo>
                  <a:lnTo>
                    <a:pt x="287436" y="574167"/>
                  </a:lnTo>
                  <a:close/>
                  <a:moveTo>
                    <a:pt x="345281" y="501968"/>
                  </a:moveTo>
                  <a:lnTo>
                    <a:pt x="19050" y="501968"/>
                  </a:lnTo>
                  <a:lnTo>
                    <a:pt x="19050" y="476250"/>
                  </a:lnTo>
                  <a:lnTo>
                    <a:pt x="37557" y="476250"/>
                  </a:lnTo>
                  <a:lnTo>
                    <a:pt x="326765" y="476250"/>
                  </a:lnTo>
                  <a:lnTo>
                    <a:pt x="345272" y="476250"/>
                  </a:lnTo>
                  <a:lnTo>
                    <a:pt x="345272" y="50196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85CACAF-A7D8-4F92-92CF-1F5BEC93D9AC}"/>
              </a:ext>
            </a:extLst>
          </p:cNvPr>
          <p:cNvSpPr txBox="1"/>
          <p:nvPr/>
        </p:nvSpPr>
        <p:spPr>
          <a:xfrm>
            <a:off x="1064268" y="299961"/>
            <a:ext cx="5356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Neural Style</a:t>
            </a:r>
            <a:r>
              <a:rPr lang="ko-KR" altLang="en-US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  <a:r>
              <a:rPr lang="en-US" altLang="ko-KR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Transfer</a:t>
            </a:r>
            <a:endParaRPr lang="ko-KR" altLang="en-US" sz="28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DB043E-FD80-400B-9708-7DC80C50E40B}"/>
              </a:ext>
            </a:extLst>
          </p:cNvPr>
          <p:cNvSpPr txBox="1"/>
          <p:nvPr/>
        </p:nvSpPr>
        <p:spPr>
          <a:xfrm>
            <a:off x="760066" y="1045454"/>
            <a:ext cx="5157872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제주고딕" panose="02000300000000000000" pitchFamily="2" charset="-127"/>
                <a:ea typeface="제주고딕" panose="02000300000000000000" pitchFamily="2" charset="-127"/>
              </a:rPr>
              <a:t>VGG</a:t>
            </a:r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en-US" altLang="ko-KR" dirty="0">
                <a:latin typeface="제주고딕" panose="02000300000000000000" pitchFamily="2" charset="-127"/>
                <a:ea typeface="제주고딕" panose="02000300000000000000" pitchFamily="2" charset="-127"/>
              </a:rPr>
              <a:t>Network (CNN </a:t>
            </a:r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중 사물인식에 많이 쓰임</a:t>
            </a:r>
            <a:r>
              <a:rPr lang="en-US" altLang="ko-KR" dirty="0">
                <a:latin typeface="제주고딕" panose="02000300000000000000" pitchFamily="2" charset="-127"/>
                <a:ea typeface="제주고딕" panose="02000300000000000000" pitchFamily="2" charset="-127"/>
              </a:rPr>
              <a:t>)</a:t>
            </a:r>
            <a:endParaRPr lang="ko-KR" altLang="en-US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pic>
        <p:nvPicPr>
          <p:cNvPr id="4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id="{7E4A907A-3101-4F1B-9C1F-C7A68D3A0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8" y="1731798"/>
            <a:ext cx="4348225" cy="199497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E09C35F-D6CC-4A59-B46C-4DBF0CA8130E}"/>
              </a:ext>
            </a:extLst>
          </p:cNvPr>
          <p:cNvSpPr txBox="1"/>
          <p:nvPr/>
        </p:nvSpPr>
        <p:spPr>
          <a:xfrm>
            <a:off x="6274064" y="947328"/>
            <a:ext cx="5320266" cy="336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convolutional 16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pooling 5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개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fully connected layer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사용 안함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image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synthesis(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합성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max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가 아닌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average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pooling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사용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convolution layer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필터 연산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특징 추출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pooling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layer(max/average)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가로세로 방향의 공간을 줄이는 연산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</a:t>
            </a:r>
          </a:p>
          <a:p>
            <a:pPr>
              <a:lnSpc>
                <a:spcPct val="150000"/>
              </a:lnSpc>
            </a:pP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</p:txBody>
      </p:sp>
      <p:pic>
        <p:nvPicPr>
          <p:cNvPr id="3074" name="Picture 2" descr="vgg16에 대한 이미지 검색결과">
            <a:extLst>
              <a:ext uri="{FF2B5EF4-FFF2-40B4-BE49-F238E27FC236}">
                <a16:creationId xmlns:a16="http://schemas.microsoft.com/office/drawing/2014/main" id="{26C11462-5CF9-4A7A-B0D7-5F5DF911F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757689"/>
            <a:ext cx="114300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204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9C49033-AC62-4D81-B80E-BC6DDC923218}"/>
              </a:ext>
            </a:extLst>
          </p:cNvPr>
          <p:cNvCxnSpPr>
            <a:cxnSpLocks/>
          </p:cNvCxnSpPr>
          <p:nvPr/>
        </p:nvCxnSpPr>
        <p:spPr>
          <a:xfrm>
            <a:off x="1064268" y="827893"/>
            <a:ext cx="10745566" cy="0"/>
          </a:xfrm>
          <a:prstGeom prst="line">
            <a:avLst/>
          </a:prstGeom>
          <a:ln w="5715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4D30A374-5109-427A-91CD-5D6006626EB2}"/>
              </a:ext>
            </a:extLst>
          </p:cNvPr>
          <p:cNvGrpSpPr/>
          <p:nvPr/>
        </p:nvGrpSpPr>
        <p:grpSpPr>
          <a:xfrm>
            <a:off x="180232" y="108086"/>
            <a:ext cx="762000" cy="762000"/>
            <a:chOff x="4459393" y="904565"/>
            <a:chExt cx="762000" cy="762000"/>
          </a:xfrm>
        </p:grpSpPr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14FF68D6-A21B-45CD-A5A4-621C55641F58}"/>
                </a:ext>
              </a:extLst>
            </p:cNvPr>
            <p:cNvSpPr/>
            <p:nvPr/>
          </p:nvSpPr>
          <p:spPr>
            <a:xfrm>
              <a:off x="4459393" y="904565"/>
              <a:ext cx="364331" cy="762000"/>
            </a:xfrm>
            <a:custGeom>
              <a:avLst/>
              <a:gdLst>
                <a:gd name="connsiteX0" fmla="*/ 354806 w 364331"/>
                <a:gd name="connsiteY0" fmla="*/ 521018 h 762000"/>
                <a:gd name="connsiteX1" fmla="*/ 364331 w 364331"/>
                <a:gd name="connsiteY1" fmla="*/ 511493 h 762000"/>
                <a:gd name="connsiteX2" fmla="*/ 364331 w 364331"/>
                <a:gd name="connsiteY2" fmla="*/ 466725 h 762000"/>
                <a:gd name="connsiteX3" fmla="*/ 354806 w 364331"/>
                <a:gd name="connsiteY3" fmla="*/ 457200 h 762000"/>
                <a:gd name="connsiteX4" fmla="*/ 336299 w 364331"/>
                <a:gd name="connsiteY4" fmla="*/ 457200 h 762000"/>
                <a:gd name="connsiteX5" fmla="*/ 336299 w 364331"/>
                <a:gd name="connsiteY5" fmla="*/ 92421 h 762000"/>
                <a:gd name="connsiteX6" fmla="*/ 326774 w 364331"/>
                <a:gd name="connsiteY6" fmla="*/ 82896 h 762000"/>
                <a:gd name="connsiteX7" fmla="*/ 191691 w 364331"/>
                <a:gd name="connsiteY7" fmla="*/ 82896 h 762000"/>
                <a:gd name="connsiteX8" fmla="*/ 191691 w 364331"/>
                <a:gd name="connsiteY8" fmla="*/ 9525 h 762000"/>
                <a:gd name="connsiteX9" fmla="*/ 182166 w 364331"/>
                <a:gd name="connsiteY9" fmla="*/ 0 h 762000"/>
                <a:gd name="connsiteX10" fmla="*/ 172641 w 364331"/>
                <a:gd name="connsiteY10" fmla="*/ 9525 h 762000"/>
                <a:gd name="connsiteX11" fmla="*/ 172641 w 364331"/>
                <a:gd name="connsiteY11" fmla="*/ 82896 h 762000"/>
                <a:gd name="connsiteX12" fmla="*/ 37557 w 364331"/>
                <a:gd name="connsiteY12" fmla="*/ 82896 h 762000"/>
                <a:gd name="connsiteX13" fmla="*/ 28032 w 364331"/>
                <a:gd name="connsiteY13" fmla="*/ 92421 h 762000"/>
                <a:gd name="connsiteX14" fmla="*/ 28032 w 364331"/>
                <a:gd name="connsiteY14" fmla="*/ 457200 h 762000"/>
                <a:gd name="connsiteX15" fmla="*/ 9525 w 364331"/>
                <a:gd name="connsiteY15" fmla="*/ 457200 h 762000"/>
                <a:gd name="connsiteX16" fmla="*/ 0 w 364331"/>
                <a:gd name="connsiteY16" fmla="*/ 466725 h 762000"/>
                <a:gd name="connsiteX17" fmla="*/ 0 w 364331"/>
                <a:gd name="connsiteY17" fmla="*/ 511493 h 762000"/>
                <a:gd name="connsiteX18" fmla="*/ 9525 w 364331"/>
                <a:gd name="connsiteY18" fmla="*/ 521018 h 762000"/>
                <a:gd name="connsiteX19" fmla="*/ 62408 w 364331"/>
                <a:gd name="connsiteY19" fmla="*/ 521018 h 762000"/>
                <a:gd name="connsiteX20" fmla="*/ 57769 w 364331"/>
                <a:gd name="connsiteY20" fmla="*/ 574167 h 762000"/>
                <a:gd name="connsiteX21" fmla="*/ 45682 w 364331"/>
                <a:gd name="connsiteY21" fmla="*/ 574167 h 762000"/>
                <a:gd name="connsiteX22" fmla="*/ 36157 w 364331"/>
                <a:gd name="connsiteY22" fmla="*/ 583692 h 762000"/>
                <a:gd name="connsiteX23" fmla="*/ 45682 w 364331"/>
                <a:gd name="connsiteY23" fmla="*/ 593217 h 762000"/>
                <a:gd name="connsiteX24" fmla="*/ 56102 w 364331"/>
                <a:gd name="connsiteY24" fmla="*/ 593217 h 762000"/>
                <a:gd name="connsiteX25" fmla="*/ 42281 w 364331"/>
                <a:gd name="connsiteY25" fmla="*/ 751646 h 762000"/>
                <a:gd name="connsiteX26" fmla="*/ 50940 w 364331"/>
                <a:gd name="connsiteY26" fmla="*/ 761962 h 762000"/>
                <a:gd name="connsiteX27" fmla="*/ 51778 w 364331"/>
                <a:gd name="connsiteY27" fmla="*/ 762000 h 762000"/>
                <a:gd name="connsiteX28" fmla="*/ 61255 w 364331"/>
                <a:gd name="connsiteY28" fmla="*/ 753304 h 762000"/>
                <a:gd name="connsiteX29" fmla="*/ 75228 w 364331"/>
                <a:gd name="connsiteY29" fmla="*/ 593217 h 762000"/>
                <a:gd name="connsiteX30" fmla="*/ 172517 w 364331"/>
                <a:gd name="connsiteY30" fmla="*/ 593217 h 762000"/>
                <a:gd name="connsiteX31" fmla="*/ 172755 w 364331"/>
                <a:gd name="connsiteY31" fmla="*/ 752504 h 762000"/>
                <a:gd name="connsiteX32" fmla="*/ 182280 w 364331"/>
                <a:gd name="connsiteY32" fmla="*/ 762000 h 762000"/>
                <a:gd name="connsiteX33" fmla="*/ 182309 w 364331"/>
                <a:gd name="connsiteY33" fmla="*/ 762000 h 762000"/>
                <a:gd name="connsiteX34" fmla="*/ 191805 w 364331"/>
                <a:gd name="connsiteY34" fmla="*/ 752446 h 762000"/>
                <a:gd name="connsiteX35" fmla="*/ 191567 w 364331"/>
                <a:gd name="connsiteY35" fmla="*/ 593217 h 762000"/>
                <a:gd name="connsiteX36" fmla="*/ 289093 w 364331"/>
                <a:gd name="connsiteY36" fmla="*/ 593217 h 762000"/>
                <a:gd name="connsiteX37" fmla="*/ 303057 w 364331"/>
                <a:gd name="connsiteY37" fmla="*/ 753304 h 762000"/>
                <a:gd name="connsiteX38" fmla="*/ 312534 w 364331"/>
                <a:gd name="connsiteY38" fmla="*/ 762000 h 762000"/>
                <a:gd name="connsiteX39" fmla="*/ 313373 w 364331"/>
                <a:gd name="connsiteY39" fmla="*/ 761962 h 762000"/>
                <a:gd name="connsiteX40" fmla="*/ 322031 w 364331"/>
                <a:gd name="connsiteY40" fmla="*/ 751646 h 762000"/>
                <a:gd name="connsiteX41" fmla="*/ 308220 w 364331"/>
                <a:gd name="connsiteY41" fmla="*/ 593217 h 762000"/>
                <a:gd name="connsiteX42" fmla="*/ 318640 w 364331"/>
                <a:gd name="connsiteY42" fmla="*/ 593217 h 762000"/>
                <a:gd name="connsiteX43" fmla="*/ 328165 w 364331"/>
                <a:gd name="connsiteY43" fmla="*/ 583692 h 762000"/>
                <a:gd name="connsiteX44" fmla="*/ 318640 w 364331"/>
                <a:gd name="connsiteY44" fmla="*/ 574167 h 762000"/>
                <a:gd name="connsiteX45" fmla="*/ 306562 w 364331"/>
                <a:gd name="connsiteY45" fmla="*/ 574167 h 762000"/>
                <a:gd name="connsiteX46" fmla="*/ 301923 w 364331"/>
                <a:gd name="connsiteY46" fmla="*/ 521018 h 762000"/>
                <a:gd name="connsiteX47" fmla="*/ 354806 w 364331"/>
                <a:gd name="connsiteY47" fmla="*/ 521018 h 762000"/>
                <a:gd name="connsiteX48" fmla="*/ 47082 w 364331"/>
                <a:gd name="connsiteY48" fmla="*/ 101946 h 762000"/>
                <a:gd name="connsiteX49" fmla="*/ 317240 w 364331"/>
                <a:gd name="connsiteY49" fmla="*/ 101946 h 762000"/>
                <a:gd name="connsiteX50" fmla="*/ 317240 w 364331"/>
                <a:gd name="connsiteY50" fmla="*/ 457200 h 762000"/>
                <a:gd name="connsiteX51" fmla="*/ 47082 w 364331"/>
                <a:gd name="connsiteY51" fmla="*/ 457200 h 762000"/>
                <a:gd name="connsiteX52" fmla="*/ 47082 w 364331"/>
                <a:gd name="connsiteY52" fmla="*/ 101946 h 762000"/>
                <a:gd name="connsiteX53" fmla="*/ 19050 w 364331"/>
                <a:gd name="connsiteY53" fmla="*/ 476250 h 762000"/>
                <a:gd name="connsiteX54" fmla="*/ 37557 w 364331"/>
                <a:gd name="connsiteY54" fmla="*/ 476250 h 762000"/>
                <a:gd name="connsiteX55" fmla="*/ 326765 w 364331"/>
                <a:gd name="connsiteY55" fmla="*/ 476250 h 762000"/>
                <a:gd name="connsiteX56" fmla="*/ 345272 w 364331"/>
                <a:gd name="connsiteY56" fmla="*/ 476250 h 762000"/>
                <a:gd name="connsiteX57" fmla="*/ 345272 w 364331"/>
                <a:gd name="connsiteY57" fmla="*/ 501968 h 762000"/>
                <a:gd name="connsiteX58" fmla="*/ 19040 w 364331"/>
                <a:gd name="connsiteY58" fmla="*/ 501968 h 762000"/>
                <a:gd name="connsiteX59" fmla="*/ 19040 w 364331"/>
                <a:gd name="connsiteY59" fmla="*/ 476250 h 762000"/>
                <a:gd name="connsiteX60" fmla="*/ 81534 w 364331"/>
                <a:gd name="connsiteY60" fmla="*/ 521018 h 762000"/>
                <a:gd name="connsiteX61" fmla="*/ 172679 w 364331"/>
                <a:gd name="connsiteY61" fmla="*/ 521018 h 762000"/>
                <a:gd name="connsiteX62" fmla="*/ 172526 w 364331"/>
                <a:gd name="connsiteY62" fmla="*/ 574167 h 762000"/>
                <a:gd name="connsiteX63" fmla="*/ 76895 w 364331"/>
                <a:gd name="connsiteY63" fmla="*/ 574167 h 762000"/>
                <a:gd name="connsiteX64" fmla="*/ 81534 w 364331"/>
                <a:gd name="connsiteY64" fmla="*/ 521018 h 762000"/>
                <a:gd name="connsiteX65" fmla="*/ 287436 w 364331"/>
                <a:gd name="connsiteY65" fmla="*/ 574167 h 762000"/>
                <a:gd name="connsiteX66" fmla="*/ 191567 w 364331"/>
                <a:gd name="connsiteY66" fmla="*/ 574167 h 762000"/>
                <a:gd name="connsiteX67" fmla="*/ 191719 w 364331"/>
                <a:gd name="connsiteY67" fmla="*/ 521018 h 762000"/>
                <a:gd name="connsiteX68" fmla="*/ 282797 w 364331"/>
                <a:gd name="connsiteY68" fmla="*/ 521018 h 762000"/>
                <a:gd name="connsiteX69" fmla="*/ 287436 w 364331"/>
                <a:gd name="connsiteY69" fmla="*/ 574167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4331" h="762000">
                  <a:moveTo>
                    <a:pt x="354806" y="521018"/>
                  </a:moveTo>
                  <a:cubicBezTo>
                    <a:pt x="360074" y="521018"/>
                    <a:pt x="364331" y="516760"/>
                    <a:pt x="364331" y="511493"/>
                  </a:cubicBezTo>
                  <a:lnTo>
                    <a:pt x="364331" y="466725"/>
                  </a:lnTo>
                  <a:cubicBezTo>
                    <a:pt x="364331" y="461458"/>
                    <a:pt x="360074" y="457200"/>
                    <a:pt x="354806" y="457200"/>
                  </a:cubicBezTo>
                  <a:lnTo>
                    <a:pt x="336299" y="457200"/>
                  </a:lnTo>
                  <a:lnTo>
                    <a:pt x="336299" y="92421"/>
                  </a:lnTo>
                  <a:cubicBezTo>
                    <a:pt x="336299" y="87154"/>
                    <a:pt x="332042" y="82896"/>
                    <a:pt x="326774" y="82896"/>
                  </a:cubicBezTo>
                  <a:lnTo>
                    <a:pt x="191691" y="82896"/>
                  </a:lnTo>
                  <a:lnTo>
                    <a:pt x="191691" y="9525"/>
                  </a:lnTo>
                  <a:cubicBezTo>
                    <a:pt x="191691" y="4258"/>
                    <a:pt x="187433" y="0"/>
                    <a:pt x="182166" y="0"/>
                  </a:cubicBezTo>
                  <a:cubicBezTo>
                    <a:pt x="176898" y="0"/>
                    <a:pt x="172641" y="4258"/>
                    <a:pt x="172641" y="9525"/>
                  </a:cubicBezTo>
                  <a:lnTo>
                    <a:pt x="172641" y="82896"/>
                  </a:lnTo>
                  <a:lnTo>
                    <a:pt x="37557" y="82896"/>
                  </a:lnTo>
                  <a:cubicBezTo>
                    <a:pt x="32290" y="82896"/>
                    <a:pt x="28032" y="87154"/>
                    <a:pt x="28032" y="92421"/>
                  </a:cubicBezTo>
                  <a:lnTo>
                    <a:pt x="28032" y="457200"/>
                  </a:lnTo>
                  <a:lnTo>
                    <a:pt x="9525" y="457200"/>
                  </a:lnTo>
                  <a:cubicBezTo>
                    <a:pt x="4258" y="457200"/>
                    <a:pt x="0" y="461458"/>
                    <a:pt x="0" y="466725"/>
                  </a:cubicBezTo>
                  <a:lnTo>
                    <a:pt x="0" y="511493"/>
                  </a:lnTo>
                  <a:cubicBezTo>
                    <a:pt x="0" y="516760"/>
                    <a:pt x="4258" y="521018"/>
                    <a:pt x="9525" y="521018"/>
                  </a:cubicBezTo>
                  <a:lnTo>
                    <a:pt x="62408" y="521018"/>
                  </a:lnTo>
                  <a:lnTo>
                    <a:pt x="57769" y="574167"/>
                  </a:lnTo>
                  <a:lnTo>
                    <a:pt x="45682" y="574167"/>
                  </a:lnTo>
                  <a:cubicBezTo>
                    <a:pt x="40415" y="574167"/>
                    <a:pt x="36157" y="578425"/>
                    <a:pt x="36157" y="583692"/>
                  </a:cubicBezTo>
                  <a:cubicBezTo>
                    <a:pt x="36157" y="588959"/>
                    <a:pt x="40415" y="593217"/>
                    <a:pt x="45682" y="593217"/>
                  </a:cubicBezTo>
                  <a:lnTo>
                    <a:pt x="56102" y="593217"/>
                  </a:lnTo>
                  <a:lnTo>
                    <a:pt x="42281" y="751646"/>
                  </a:lnTo>
                  <a:cubicBezTo>
                    <a:pt x="41824" y="756885"/>
                    <a:pt x="45701" y="761505"/>
                    <a:pt x="50940" y="761962"/>
                  </a:cubicBezTo>
                  <a:cubicBezTo>
                    <a:pt x="51216" y="761991"/>
                    <a:pt x="51502" y="762000"/>
                    <a:pt x="51778" y="762000"/>
                  </a:cubicBezTo>
                  <a:cubicBezTo>
                    <a:pt x="56664" y="762000"/>
                    <a:pt x="60827" y="758257"/>
                    <a:pt x="61255" y="753304"/>
                  </a:cubicBezTo>
                  <a:lnTo>
                    <a:pt x="75228" y="593217"/>
                  </a:lnTo>
                  <a:lnTo>
                    <a:pt x="172517" y="593217"/>
                  </a:lnTo>
                  <a:cubicBezTo>
                    <a:pt x="172536" y="660216"/>
                    <a:pt x="172745" y="746789"/>
                    <a:pt x="172755" y="752504"/>
                  </a:cubicBezTo>
                  <a:cubicBezTo>
                    <a:pt x="172764" y="757752"/>
                    <a:pt x="177032" y="762000"/>
                    <a:pt x="182280" y="762000"/>
                  </a:cubicBezTo>
                  <a:cubicBezTo>
                    <a:pt x="182289" y="762000"/>
                    <a:pt x="182299" y="762000"/>
                    <a:pt x="182309" y="762000"/>
                  </a:cubicBezTo>
                  <a:cubicBezTo>
                    <a:pt x="187566" y="761991"/>
                    <a:pt x="191814" y="757714"/>
                    <a:pt x="191805" y="752446"/>
                  </a:cubicBezTo>
                  <a:cubicBezTo>
                    <a:pt x="191795" y="751037"/>
                    <a:pt x="191586" y="661711"/>
                    <a:pt x="191567" y="593217"/>
                  </a:cubicBezTo>
                  <a:lnTo>
                    <a:pt x="289093" y="593217"/>
                  </a:lnTo>
                  <a:lnTo>
                    <a:pt x="303057" y="753304"/>
                  </a:lnTo>
                  <a:cubicBezTo>
                    <a:pt x="303486" y="758266"/>
                    <a:pt x="307638" y="762000"/>
                    <a:pt x="312534" y="762000"/>
                  </a:cubicBezTo>
                  <a:cubicBezTo>
                    <a:pt x="312811" y="762000"/>
                    <a:pt x="313096" y="761991"/>
                    <a:pt x="313373" y="761962"/>
                  </a:cubicBezTo>
                  <a:cubicBezTo>
                    <a:pt x="318611" y="761505"/>
                    <a:pt x="322488" y="756885"/>
                    <a:pt x="322031" y="751646"/>
                  </a:cubicBezTo>
                  <a:lnTo>
                    <a:pt x="308220" y="593217"/>
                  </a:lnTo>
                  <a:lnTo>
                    <a:pt x="318640" y="593217"/>
                  </a:lnTo>
                  <a:cubicBezTo>
                    <a:pt x="323907" y="593217"/>
                    <a:pt x="328165" y="588959"/>
                    <a:pt x="328165" y="583692"/>
                  </a:cubicBezTo>
                  <a:cubicBezTo>
                    <a:pt x="328165" y="578425"/>
                    <a:pt x="323907" y="574167"/>
                    <a:pt x="318640" y="574167"/>
                  </a:cubicBezTo>
                  <a:lnTo>
                    <a:pt x="306562" y="574167"/>
                  </a:lnTo>
                  <a:lnTo>
                    <a:pt x="301923" y="521018"/>
                  </a:lnTo>
                  <a:lnTo>
                    <a:pt x="354806" y="521018"/>
                  </a:lnTo>
                  <a:close/>
                  <a:moveTo>
                    <a:pt x="47082" y="101946"/>
                  </a:moveTo>
                  <a:lnTo>
                    <a:pt x="317240" y="101946"/>
                  </a:lnTo>
                  <a:lnTo>
                    <a:pt x="317240" y="457200"/>
                  </a:lnTo>
                  <a:lnTo>
                    <a:pt x="47082" y="457200"/>
                  </a:lnTo>
                  <a:lnTo>
                    <a:pt x="47082" y="101946"/>
                  </a:lnTo>
                  <a:close/>
                  <a:moveTo>
                    <a:pt x="19050" y="476250"/>
                  </a:moveTo>
                  <a:lnTo>
                    <a:pt x="37557" y="476250"/>
                  </a:lnTo>
                  <a:lnTo>
                    <a:pt x="326765" y="476250"/>
                  </a:lnTo>
                  <a:lnTo>
                    <a:pt x="345272" y="476250"/>
                  </a:lnTo>
                  <a:lnTo>
                    <a:pt x="345272" y="501968"/>
                  </a:lnTo>
                  <a:lnTo>
                    <a:pt x="19040" y="501968"/>
                  </a:lnTo>
                  <a:lnTo>
                    <a:pt x="19040" y="476250"/>
                  </a:lnTo>
                  <a:close/>
                  <a:moveTo>
                    <a:pt x="81534" y="521018"/>
                  </a:moveTo>
                  <a:lnTo>
                    <a:pt x="172679" y="521018"/>
                  </a:lnTo>
                  <a:cubicBezTo>
                    <a:pt x="172574" y="530419"/>
                    <a:pt x="172536" y="550078"/>
                    <a:pt x="172526" y="574167"/>
                  </a:cubicBezTo>
                  <a:lnTo>
                    <a:pt x="76895" y="574167"/>
                  </a:lnTo>
                  <a:lnTo>
                    <a:pt x="81534" y="521018"/>
                  </a:lnTo>
                  <a:close/>
                  <a:moveTo>
                    <a:pt x="287436" y="574167"/>
                  </a:moveTo>
                  <a:lnTo>
                    <a:pt x="191567" y="574167"/>
                  </a:lnTo>
                  <a:cubicBezTo>
                    <a:pt x="191576" y="549735"/>
                    <a:pt x="191614" y="529962"/>
                    <a:pt x="191719" y="521018"/>
                  </a:cubicBezTo>
                  <a:lnTo>
                    <a:pt x="282797" y="521018"/>
                  </a:lnTo>
                  <a:lnTo>
                    <a:pt x="287436" y="5741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8AB713BA-5C74-4158-8310-C76A6F2749DA}"/>
                </a:ext>
              </a:extLst>
            </p:cNvPr>
            <p:cNvSpPr/>
            <p:nvPr/>
          </p:nvSpPr>
          <p:spPr>
            <a:xfrm>
              <a:off x="4857062" y="904565"/>
              <a:ext cx="364331" cy="762000"/>
            </a:xfrm>
            <a:custGeom>
              <a:avLst/>
              <a:gdLst>
                <a:gd name="connsiteX0" fmla="*/ 364331 w 364331"/>
                <a:gd name="connsiteY0" fmla="*/ 466725 h 762000"/>
                <a:gd name="connsiteX1" fmla="*/ 354806 w 364331"/>
                <a:gd name="connsiteY1" fmla="*/ 457200 h 762000"/>
                <a:gd name="connsiteX2" fmla="*/ 336299 w 364331"/>
                <a:gd name="connsiteY2" fmla="*/ 457200 h 762000"/>
                <a:gd name="connsiteX3" fmla="*/ 336299 w 364331"/>
                <a:gd name="connsiteY3" fmla="*/ 92421 h 762000"/>
                <a:gd name="connsiteX4" fmla="*/ 326774 w 364331"/>
                <a:gd name="connsiteY4" fmla="*/ 82896 h 762000"/>
                <a:gd name="connsiteX5" fmla="*/ 191691 w 364331"/>
                <a:gd name="connsiteY5" fmla="*/ 82896 h 762000"/>
                <a:gd name="connsiteX6" fmla="*/ 191691 w 364331"/>
                <a:gd name="connsiteY6" fmla="*/ 9525 h 762000"/>
                <a:gd name="connsiteX7" fmla="*/ 182166 w 364331"/>
                <a:gd name="connsiteY7" fmla="*/ 0 h 762000"/>
                <a:gd name="connsiteX8" fmla="*/ 172641 w 364331"/>
                <a:gd name="connsiteY8" fmla="*/ 9525 h 762000"/>
                <a:gd name="connsiteX9" fmla="*/ 172641 w 364331"/>
                <a:gd name="connsiteY9" fmla="*/ 82896 h 762000"/>
                <a:gd name="connsiteX10" fmla="*/ 37557 w 364331"/>
                <a:gd name="connsiteY10" fmla="*/ 82896 h 762000"/>
                <a:gd name="connsiteX11" fmla="*/ 28032 w 364331"/>
                <a:gd name="connsiteY11" fmla="*/ 92421 h 762000"/>
                <a:gd name="connsiteX12" fmla="*/ 28032 w 364331"/>
                <a:gd name="connsiteY12" fmla="*/ 457200 h 762000"/>
                <a:gd name="connsiteX13" fmla="*/ 9525 w 364331"/>
                <a:gd name="connsiteY13" fmla="*/ 457200 h 762000"/>
                <a:gd name="connsiteX14" fmla="*/ 0 w 364331"/>
                <a:gd name="connsiteY14" fmla="*/ 466725 h 762000"/>
                <a:gd name="connsiteX15" fmla="*/ 0 w 364331"/>
                <a:gd name="connsiteY15" fmla="*/ 511493 h 762000"/>
                <a:gd name="connsiteX16" fmla="*/ 9525 w 364331"/>
                <a:gd name="connsiteY16" fmla="*/ 521018 h 762000"/>
                <a:gd name="connsiteX17" fmla="*/ 62408 w 364331"/>
                <a:gd name="connsiteY17" fmla="*/ 521018 h 762000"/>
                <a:gd name="connsiteX18" fmla="*/ 57769 w 364331"/>
                <a:gd name="connsiteY18" fmla="*/ 574167 h 762000"/>
                <a:gd name="connsiteX19" fmla="*/ 45682 w 364331"/>
                <a:gd name="connsiteY19" fmla="*/ 574167 h 762000"/>
                <a:gd name="connsiteX20" fmla="*/ 36157 w 364331"/>
                <a:gd name="connsiteY20" fmla="*/ 583692 h 762000"/>
                <a:gd name="connsiteX21" fmla="*/ 45682 w 364331"/>
                <a:gd name="connsiteY21" fmla="*/ 593217 h 762000"/>
                <a:gd name="connsiteX22" fmla="*/ 56102 w 364331"/>
                <a:gd name="connsiteY22" fmla="*/ 593217 h 762000"/>
                <a:gd name="connsiteX23" fmla="*/ 42281 w 364331"/>
                <a:gd name="connsiteY23" fmla="*/ 751646 h 762000"/>
                <a:gd name="connsiteX24" fmla="*/ 50940 w 364331"/>
                <a:gd name="connsiteY24" fmla="*/ 761962 h 762000"/>
                <a:gd name="connsiteX25" fmla="*/ 51778 w 364331"/>
                <a:gd name="connsiteY25" fmla="*/ 762000 h 762000"/>
                <a:gd name="connsiteX26" fmla="*/ 61255 w 364331"/>
                <a:gd name="connsiteY26" fmla="*/ 753304 h 762000"/>
                <a:gd name="connsiteX27" fmla="*/ 75228 w 364331"/>
                <a:gd name="connsiteY27" fmla="*/ 593217 h 762000"/>
                <a:gd name="connsiteX28" fmla="*/ 172517 w 364331"/>
                <a:gd name="connsiteY28" fmla="*/ 593217 h 762000"/>
                <a:gd name="connsiteX29" fmla="*/ 172755 w 364331"/>
                <a:gd name="connsiteY29" fmla="*/ 752504 h 762000"/>
                <a:gd name="connsiteX30" fmla="*/ 182280 w 364331"/>
                <a:gd name="connsiteY30" fmla="*/ 762000 h 762000"/>
                <a:gd name="connsiteX31" fmla="*/ 182309 w 364331"/>
                <a:gd name="connsiteY31" fmla="*/ 762000 h 762000"/>
                <a:gd name="connsiteX32" fmla="*/ 191805 w 364331"/>
                <a:gd name="connsiteY32" fmla="*/ 752446 h 762000"/>
                <a:gd name="connsiteX33" fmla="*/ 191567 w 364331"/>
                <a:gd name="connsiteY33" fmla="*/ 593217 h 762000"/>
                <a:gd name="connsiteX34" fmla="*/ 289093 w 364331"/>
                <a:gd name="connsiteY34" fmla="*/ 593217 h 762000"/>
                <a:gd name="connsiteX35" fmla="*/ 303057 w 364331"/>
                <a:gd name="connsiteY35" fmla="*/ 753304 h 762000"/>
                <a:gd name="connsiteX36" fmla="*/ 312534 w 364331"/>
                <a:gd name="connsiteY36" fmla="*/ 762000 h 762000"/>
                <a:gd name="connsiteX37" fmla="*/ 313373 w 364331"/>
                <a:gd name="connsiteY37" fmla="*/ 761962 h 762000"/>
                <a:gd name="connsiteX38" fmla="*/ 322031 w 364331"/>
                <a:gd name="connsiteY38" fmla="*/ 751646 h 762000"/>
                <a:gd name="connsiteX39" fmla="*/ 308220 w 364331"/>
                <a:gd name="connsiteY39" fmla="*/ 593217 h 762000"/>
                <a:gd name="connsiteX40" fmla="*/ 318640 w 364331"/>
                <a:gd name="connsiteY40" fmla="*/ 593217 h 762000"/>
                <a:gd name="connsiteX41" fmla="*/ 328165 w 364331"/>
                <a:gd name="connsiteY41" fmla="*/ 583692 h 762000"/>
                <a:gd name="connsiteX42" fmla="*/ 318640 w 364331"/>
                <a:gd name="connsiteY42" fmla="*/ 574167 h 762000"/>
                <a:gd name="connsiteX43" fmla="*/ 306562 w 364331"/>
                <a:gd name="connsiteY43" fmla="*/ 574167 h 762000"/>
                <a:gd name="connsiteX44" fmla="*/ 301923 w 364331"/>
                <a:gd name="connsiteY44" fmla="*/ 521018 h 762000"/>
                <a:gd name="connsiteX45" fmla="*/ 354806 w 364331"/>
                <a:gd name="connsiteY45" fmla="*/ 521018 h 762000"/>
                <a:gd name="connsiteX46" fmla="*/ 364331 w 364331"/>
                <a:gd name="connsiteY46" fmla="*/ 511493 h 762000"/>
                <a:gd name="connsiteX47" fmla="*/ 364331 w 364331"/>
                <a:gd name="connsiteY47" fmla="*/ 466725 h 762000"/>
                <a:gd name="connsiteX48" fmla="*/ 47082 w 364331"/>
                <a:gd name="connsiteY48" fmla="*/ 101946 h 762000"/>
                <a:gd name="connsiteX49" fmla="*/ 317240 w 364331"/>
                <a:gd name="connsiteY49" fmla="*/ 101946 h 762000"/>
                <a:gd name="connsiteX50" fmla="*/ 317240 w 364331"/>
                <a:gd name="connsiteY50" fmla="*/ 457200 h 762000"/>
                <a:gd name="connsiteX51" fmla="*/ 47082 w 364331"/>
                <a:gd name="connsiteY51" fmla="*/ 457200 h 762000"/>
                <a:gd name="connsiteX52" fmla="*/ 47082 w 364331"/>
                <a:gd name="connsiteY52" fmla="*/ 101946 h 762000"/>
                <a:gd name="connsiteX53" fmla="*/ 81534 w 364331"/>
                <a:gd name="connsiteY53" fmla="*/ 521018 h 762000"/>
                <a:gd name="connsiteX54" fmla="*/ 172679 w 364331"/>
                <a:gd name="connsiteY54" fmla="*/ 521018 h 762000"/>
                <a:gd name="connsiteX55" fmla="*/ 172526 w 364331"/>
                <a:gd name="connsiteY55" fmla="*/ 574167 h 762000"/>
                <a:gd name="connsiteX56" fmla="*/ 76895 w 364331"/>
                <a:gd name="connsiteY56" fmla="*/ 574167 h 762000"/>
                <a:gd name="connsiteX57" fmla="*/ 81534 w 364331"/>
                <a:gd name="connsiteY57" fmla="*/ 521018 h 762000"/>
                <a:gd name="connsiteX58" fmla="*/ 287436 w 364331"/>
                <a:gd name="connsiteY58" fmla="*/ 574167 h 762000"/>
                <a:gd name="connsiteX59" fmla="*/ 191567 w 364331"/>
                <a:gd name="connsiteY59" fmla="*/ 574167 h 762000"/>
                <a:gd name="connsiteX60" fmla="*/ 191719 w 364331"/>
                <a:gd name="connsiteY60" fmla="*/ 521018 h 762000"/>
                <a:gd name="connsiteX61" fmla="*/ 282797 w 364331"/>
                <a:gd name="connsiteY61" fmla="*/ 521018 h 762000"/>
                <a:gd name="connsiteX62" fmla="*/ 287436 w 364331"/>
                <a:gd name="connsiteY62" fmla="*/ 574167 h 762000"/>
                <a:gd name="connsiteX63" fmla="*/ 345281 w 364331"/>
                <a:gd name="connsiteY63" fmla="*/ 501968 h 762000"/>
                <a:gd name="connsiteX64" fmla="*/ 19050 w 364331"/>
                <a:gd name="connsiteY64" fmla="*/ 501968 h 762000"/>
                <a:gd name="connsiteX65" fmla="*/ 19050 w 364331"/>
                <a:gd name="connsiteY65" fmla="*/ 476250 h 762000"/>
                <a:gd name="connsiteX66" fmla="*/ 37557 w 364331"/>
                <a:gd name="connsiteY66" fmla="*/ 476250 h 762000"/>
                <a:gd name="connsiteX67" fmla="*/ 326765 w 364331"/>
                <a:gd name="connsiteY67" fmla="*/ 476250 h 762000"/>
                <a:gd name="connsiteX68" fmla="*/ 345272 w 364331"/>
                <a:gd name="connsiteY68" fmla="*/ 476250 h 762000"/>
                <a:gd name="connsiteX69" fmla="*/ 345272 w 364331"/>
                <a:gd name="connsiteY69" fmla="*/ 501968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4331" h="762000">
                  <a:moveTo>
                    <a:pt x="364331" y="466725"/>
                  </a:moveTo>
                  <a:cubicBezTo>
                    <a:pt x="364331" y="461458"/>
                    <a:pt x="360074" y="457200"/>
                    <a:pt x="354806" y="457200"/>
                  </a:cubicBezTo>
                  <a:lnTo>
                    <a:pt x="336299" y="457200"/>
                  </a:lnTo>
                  <a:lnTo>
                    <a:pt x="336299" y="92421"/>
                  </a:lnTo>
                  <a:cubicBezTo>
                    <a:pt x="336299" y="87154"/>
                    <a:pt x="332042" y="82896"/>
                    <a:pt x="326774" y="82896"/>
                  </a:cubicBezTo>
                  <a:lnTo>
                    <a:pt x="191691" y="82896"/>
                  </a:lnTo>
                  <a:lnTo>
                    <a:pt x="191691" y="9525"/>
                  </a:lnTo>
                  <a:cubicBezTo>
                    <a:pt x="191691" y="4258"/>
                    <a:pt x="187433" y="0"/>
                    <a:pt x="182166" y="0"/>
                  </a:cubicBezTo>
                  <a:cubicBezTo>
                    <a:pt x="176898" y="0"/>
                    <a:pt x="172641" y="4258"/>
                    <a:pt x="172641" y="9525"/>
                  </a:cubicBezTo>
                  <a:lnTo>
                    <a:pt x="172641" y="82896"/>
                  </a:lnTo>
                  <a:lnTo>
                    <a:pt x="37557" y="82896"/>
                  </a:lnTo>
                  <a:cubicBezTo>
                    <a:pt x="32290" y="82896"/>
                    <a:pt x="28032" y="87154"/>
                    <a:pt x="28032" y="92421"/>
                  </a:cubicBezTo>
                  <a:lnTo>
                    <a:pt x="28032" y="457200"/>
                  </a:lnTo>
                  <a:lnTo>
                    <a:pt x="9525" y="457200"/>
                  </a:lnTo>
                  <a:cubicBezTo>
                    <a:pt x="4258" y="457200"/>
                    <a:pt x="0" y="461458"/>
                    <a:pt x="0" y="466725"/>
                  </a:cubicBezTo>
                  <a:lnTo>
                    <a:pt x="0" y="511493"/>
                  </a:lnTo>
                  <a:cubicBezTo>
                    <a:pt x="0" y="516760"/>
                    <a:pt x="4258" y="521018"/>
                    <a:pt x="9525" y="521018"/>
                  </a:cubicBezTo>
                  <a:lnTo>
                    <a:pt x="62408" y="521018"/>
                  </a:lnTo>
                  <a:lnTo>
                    <a:pt x="57769" y="574167"/>
                  </a:lnTo>
                  <a:lnTo>
                    <a:pt x="45682" y="574167"/>
                  </a:lnTo>
                  <a:cubicBezTo>
                    <a:pt x="40415" y="574167"/>
                    <a:pt x="36157" y="578425"/>
                    <a:pt x="36157" y="583692"/>
                  </a:cubicBezTo>
                  <a:cubicBezTo>
                    <a:pt x="36157" y="588959"/>
                    <a:pt x="40415" y="593217"/>
                    <a:pt x="45682" y="593217"/>
                  </a:cubicBezTo>
                  <a:lnTo>
                    <a:pt x="56102" y="593217"/>
                  </a:lnTo>
                  <a:lnTo>
                    <a:pt x="42281" y="751646"/>
                  </a:lnTo>
                  <a:cubicBezTo>
                    <a:pt x="41824" y="756885"/>
                    <a:pt x="45701" y="761505"/>
                    <a:pt x="50940" y="761962"/>
                  </a:cubicBezTo>
                  <a:cubicBezTo>
                    <a:pt x="51216" y="761991"/>
                    <a:pt x="51502" y="762000"/>
                    <a:pt x="51778" y="762000"/>
                  </a:cubicBezTo>
                  <a:cubicBezTo>
                    <a:pt x="56664" y="762000"/>
                    <a:pt x="60827" y="758257"/>
                    <a:pt x="61255" y="753304"/>
                  </a:cubicBezTo>
                  <a:lnTo>
                    <a:pt x="75228" y="593217"/>
                  </a:lnTo>
                  <a:lnTo>
                    <a:pt x="172517" y="593217"/>
                  </a:lnTo>
                  <a:cubicBezTo>
                    <a:pt x="172536" y="660216"/>
                    <a:pt x="172745" y="746789"/>
                    <a:pt x="172755" y="752504"/>
                  </a:cubicBezTo>
                  <a:cubicBezTo>
                    <a:pt x="172764" y="757752"/>
                    <a:pt x="177032" y="762000"/>
                    <a:pt x="182280" y="762000"/>
                  </a:cubicBezTo>
                  <a:cubicBezTo>
                    <a:pt x="182289" y="762000"/>
                    <a:pt x="182299" y="762000"/>
                    <a:pt x="182309" y="762000"/>
                  </a:cubicBezTo>
                  <a:cubicBezTo>
                    <a:pt x="187566" y="761991"/>
                    <a:pt x="191814" y="757714"/>
                    <a:pt x="191805" y="752446"/>
                  </a:cubicBezTo>
                  <a:cubicBezTo>
                    <a:pt x="191795" y="751037"/>
                    <a:pt x="191586" y="661711"/>
                    <a:pt x="191567" y="593217"/>
                  </a:cubicBezTo>
                  <a:lnTo>
                    <a:pt x="289093" y="593217"/>
                  </a:lnTo>
                  <a:lnTo>
                    <a:pt x="303057" y="753304"/>
                  </a:lnTo>
                  <a:cubicBezTo>
                    <a:pt x="303486" y="758266"/>
                    <a:pt x="307638" y="762000"/>
                    <a:pt x="312534" y="762000"/>
                  </a:cubicBezTo>
                  <a:cubicBezTo>
                    <a:pt x="312811" y="762000"/>
                    <a:pt x="313096" y="761991"/>
                    <a:pt x="313373" y="761962"/>
                  </a:cubicBezTo>
                  <a:cubicBezTo>
                    <a:pt x="318611" y="761505"/>
                    <a:pt x="322488" y="756885"/>
                    <a:pt x="322031" y="751646"/>
                  </a:cubicBezTo>
                  <a:lnTo>
                    <a:pt x="308220" y="593217"/>
                  </a:lnTo>
                  <a:lnTo>
                    <a:pt x="318640" y="593217"/>
                  </a:lnTo>
                  <a:cubicBezTo>
                    <a:pt x="323907" y="593217"/>
                    <a:pt x="328165" y="588959"/>
                    <a:pt x="328165" y="583692"/>
                  </a:cubicBezTo>
                  <a:cubicBezTo>
                    <a:pt x="328165" y="578425"/>
                    <a:pt x="323907" y="574167"/>
                    <a:pt x="318640" y="574167"/>
                  </a:cubicBezTo>
                  <a:lnTo>
                    <a:pt x="306562" y="574167"/>
                  </a:lnTo>
                  <a:lnTo>
                    <a:pt x="301923" y="521018"/>
                  </a:lnTo>
                  <a:lnTo>
                    <a:pt x="354806" y="521018"/>
                  </a:lnTo>
                  <a:cubicBezTo>
                    <a:pt x="360074" y="521018"/>
                    <a:pt x="364331" y="516760"/>
                    <a:pt x="364331" y="511493"/>
                  </a:cubicBezTo>
                  <a:lnTo>
                    <a:pt x="364331" y="466725"/>
                  </a:lnTo>
                  <a:close/>
                  <a:moveTo>
                    <a:pt x="47082" y="101946"/>
                  </a:moveTo>
                  <a:lnTo>
                    <a:pt x="317240" y="101946"/>
                  </a:lnTo>
                  <a:lnTo>
                    <a:pt x="317240" y="457200"/>
                  </a:lnTo>
                  <a:lnTo>
                    <a:pt x="47082" y="457200"/>
                  </a:lnTo>
                  <a:lnTo>
                    <a:pt x="47082" y="101946"/>
                  </a:lnTo>
                  <a:close/>
                  <a:moveTo>
                    <a:pt x="81534" y="521018"/>
                  </a:moveTo>
                  <a:lnTo>
                    <a:pt x="172679" y="521018"/>
                  </a:lnTo>
                  <a:cubicBezTo>
                    <a:pt x="172574" y="530419"/>
                    <a:pt x="172536" y="550078"/>
                    <a:pt x="172526" y="574167"/>
                  </a:cubicBezTo>
                  <a:lnTo>
                    <a:pt x="76895" y="574167"/>
                  </a:lnTo>
                  <a:lnTo>
                    <a:pt x="81534" y="521018"/>
                  </a:lnTo>
                  <a:close/>
                  <a:moveTo>
                    <a:pt x="287436" y="574167"/>
                  </a:moveTo>
                  <a:lnTo>
                    <a:pt x="191567" y="574167"/>
                  </a:lnTo>
                  <a:cubicBezTo>
                    <a:pt x="191576" y="549735"/>
                    <a:pt x="191614" y="529962"/>
                    <a:pt x="191719" y="521018"/>
                  </a:cubicBezTo>
                  <a:lnTo>
                    <a:pt x="282797" y="521018"/>
                  </a:lnTo>
                  <a:lnTo>
                    <a:pt x="287436" y="574167"/>
                  </a:lnTo>
                  <a:close/>
                  <a:moveTo>
                    <a:pt x="345281" y="501968"/>
                  </a:moveTo>
                  <a:lnTo>
                    <a:pt x="19050" y="501968"/>
                  </a:lnTo>
                  <a:lnTo>
                    <a:pt x="19050" y="476250"/>
                  </a:lnTo>
                  <a:lnTo>
                    <a:pt x="37557" y="476250"/>
                  </a:lnTo>
                  <a:lnTo>
                    <a:pt x="326765" y="476250"/>
                  </a:lnTo>
                  <a:lnTo>
                    <a:pt x="345272" y="476250"/>
                  </a:lnTo>
                  <a:lnTo>
                    <a:pt x="345272" y="50196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85CACAF-A7D8-4F92-92CF-1F5BEC93D9AC}"/>
              </a:ext>
            </a:extLst>
          </p:cNvPr>
          <p:cNvSpPr txBox="1"/>
          <p:nvPr/>
        </p:nvSpPr>
        <p:spPr>
          <a:xfrm>
            <a:off x="1064268" y="299961"/>
            <a:ext cx="5356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Neural Style</a:t>
            </a:r>
            <a:r>
              <a:rPr lang="ko-KR" altLang="en-US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  <a:r>
              <a:rPr lang="en-US" altLang="ko-KR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Transfer</a:t>
            </a:r>
            <a:endParaRPr lang="ko-KR" altLang="en-US" sz="28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39D2D19-F626-4F0C-947A-F51A48C788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03" t="12687" r="61735" b="13694"/>
          <a:stretch/>
        </p:blipFill>
        <p:spPr>
          <a:xfrm>
            <a:off x="362397" y="1170047"/>
            <a:ext cx="4189445" cy="504873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9EC41D2-1BC9-499D-B1E5-6F8E49AC6F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67" t="28299" r="71607" b="12072"/>
          <a:stretch/>
        </p:blipFill>
        <p:spPr>
          <a:xfrm>
            <a:off x="4551842" y="1818532"/>
            <a:ext cx="3202161" cy="4488962"/>
          </a:xfrm>
          <a:prstGeom prst="rect">
            <a:avLst/>
          </a:prstGeom>
        </p:spPr>
      </p:pic>
      <p:pic>
        <p:nvPicPr>
          <p:cNvPr id="13" name="Picture 2" descr="vgg16에 대한 이미지 검색결과">
            <a:extLst>
              <a:ext uri="{FF2B5EF4-FFF2-40B4-BE49-F238E27FC236}">
                <a16:creationId xmlns:a16="http://schemas.microsoft.com/office/drawing/2014/main" id="{DAD41DCE-2AE6-4BDB-8F3C-9A1A2203B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752" y="0"/>
            <a:ext cx="6198248" cy="151857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화살표: 위로 구부러짐 4">
            <a:extLst>
              <a:ext uri="{FF2B5EF4-FFF2-40B4-BE49-F238E27FC236}">
                <a16:creationId xmlns:a16="http://schemas.microsoft.com/office/drawing/2014/main" id="{AB568D93-74C1-4AF0-BAF0-486CB83FA958}"/>
              </a:ext>
            </a:extLst>
          </p:cNvPr>
          <p:cNvSpPr/>
          <p:nvPr/>
        </p:nvSpPr>
        <p:spPr>
          <a:xfrm>
            <a:off x="6632989" y="1518570"/>
            <a:ext cx="345233" cy="458583"/>
          </a:xfrm>
          <a:prstGeom prst="curvedUpArrow">
            <a:avLst/>
          </a:prstGeom>
          <a:solidFill>
            <a:srgbClr val="A1D7D7"/>
          </a:solidFill>
          <a:ln>
            <a:solidFill>
              <a:srgbClr val="A1D7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화살표: 위로 구부러짐 14">
            <a:extLst>
              <a:ext uri="{FF2B5EF4-FFF2-40B4-BE49-F238E27FC236}">
                <a16:creationId xmlns:a16="http://schemas.microsoft.com/office/drawing/2014/main" id="{69F776F2-499B-4FAC-AF46-F82EEF8CE5F5}"/>
              </a:ext>
            </a:extLst>
          </p:cNvPr>
          <p:cNvSpPr/>
          <p:nvPr/>
        </p:nvSpPr>
        <p:spPr>
          <a:xfrm>
            <a:off x="7408770" y="1498972"/>
            <a:ext cx="345233" cy="458583"/>
          </a:xfrm>
          <a:prstGeom prst="curvedUpArrow">
            <a:avLst/>
          </a:prstGeom>
          <a:solidFill>
            <a:srgbClr val="A1D7D7"/>
          </a:solidFill>
          <a:ln>
            <a:solidFill>
              <a:srgbClr val="A1D7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화살표: 위로 구부러짐 15">
            <a:extLst>
              <a:ext uri="{FF2B5EF4-FFF2-40B4-BE49-F238E27FC236}">
                <a16:creationId xmlns:a16="http://schemas.microsoft.com/office/drawing/2014/main" id="{EC544724-2209-44C2-BBF0-97C4631BE0C6}"/>
              </a:ext>
            </a:extLst>
          </p:cNvPr>
          <p:cNvSpPr/>
          <p:nvPr/>
        </p:nvSpPr>
        <p:spPr>
          <a:xfrm>
            <a:off x="8133585" y="1518570"/>
            <a:ext cx="345233" cy="458583"/>
          </a:xfrm>
          <a:prstGeom prst="curvedUpArrow">
            <a:avLst/>
          </a:prstGeom>
          <a:solidFill>
            <a:srgbClr val="A1D7D7"/>
          </a:solidFill>
          <a:ln>
            <a:solidFill>
              <a:srgbClr val="A1D7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화살표: 위로 구부러짐 16">
            <a:extLst>
              <a:ext uri="{FF2B5EF4-FFF2-40B4-BE49-F238E27FC236}">
                <a16:creationId xmlns:a16="http://schemas.microsoft.com/office/drawing/2014/main" id="{FAD08FD6-16EF-4393-B648-1D2A8CB11173}"/>
              </a:ext>
            </a:extLst>
          </p:cNvPr>
          <p:cNvSpPr/>
          <p:nvPr/>
        </p:nvSpPr>
        <p:spPr>
          <a:xfrm>
            <a:off x="8344956" y="1498971"/>
            <a:ext cx="345233" cy="478182"/>
          </a:xfrm>
          <a:prstGeom prst="curvedUpArrow">
            <a:avLst/>
          </a:prstGeom>
          <a:solidFill>
            <a:srgbClr val="A1D7D7"/>
          </a:solidFill>
          <a:ln>
            <a:solidFill>
              <a:srgbClr val="A1D7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1D5B6E-F486-4248-852C-347818808085}"/>
              </a:ext>
            </a:extLst>
          </p:cNvPr>
          <p:cNvSpPr txBox="1"/>
          <p:nvPr/>
        </p:nvSpPr>
        <p:spPr>
          <a:xfrm>
            <a:off x="8556575" y="1957555"/>
            <a:ext cx="1959429" cy="369332"/>
          </a:xfrm>
          <a:prstGeom prst="rect">
            <a:avLst/>
          </a:prstGeom>
          <a:noFill/>
          <a:ln w="38100">
            <a:solidFill>
              <a:srgbClr val="A1D7D7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ReLU</a:t>
            </a:r>
            <a:r>
              <a:rPr lang="en-US" altLang="ko-KR" dirty="0"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활성화 함수</a:t>
            </a:r>
          </a:p>
        </p:txBody>
      </p:sp>
      <p:pic>
        <p:nvPicPr>
          <p:cNvPr id="8194" name="Picture 2" descr="relu 함수에 대한 이미지 검색결과">
            <a:extLst>
              <a:ext uri="{FF2B5EF4-FFF2-40B4-BE49-F238E27FC236}">
                <a16:creationId xmlns:a16="http://schemas.microsoft.com/office/drawing/2014/main" id="{9CAEE1A0-85D5-443A-99F2-BA72B90F0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934" y="2718711"/>
            <a:ext cx="377190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844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9C49033-AC62-4D81-B80E-BC6DDC923218}"/>
              </a:ext>
            </a:extLst>
          </p:cNvPr>
          <p:cNvCxnSpPr>
            <a:cxnSpLocks/>
          </p:cNvCxnSpPr>
          <p:nvPr/>
        </p:nvCxnSpPr>
        <p:spPr>
          <a:xfrm>
            <a:off x="1064268" y="827893"/>
            <a:ext cx="10745566" cy="0"/>
          </a:xfrm>
          <a:prstGeom prst="line">
            <a:avLst/>
          </a:prstGeom>
          <a:ln w="5715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4D30A374-5109-427A-91CD-5D6006626EB2}"/>
              </a:ext>
            </a:extLst>
          </p:cNvPr>
          <p:cNvGrpSpPr/>
          <p:nvPr/>
        </p:nvGrpSpPr>
        <p:grpSpPr>
          <a:xfrm>
            <a:off x="180232" y="108086"/>
            <a:ext cx="762000" cy="762000"/>
            <a:chOff x="4459393" y="904565"/>
            <a:chExt cx="762000" cy="762000"/>
          </a:xfrm>
        </p:grpSpPr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14FF68D6-A21B-45CD-A5A4-621C55641F58}"/>
                </a:ext>
              </a:extLst>
            </p:cNvPr>
            <p:cNvSpPr/>
            <p:nvPr/>
          </p:nvSpPr>
          <p:spPr>
            <a:xfrm>
              <a:off x="4459393" y="904565"/>
              <a:ext cx="364331" cy="762000"/>
            </a:xfrm>
            <a:custGeom>
              <a:avLst/>
              <a:gdLst>
                <a:gd name="connsiteX0" fmla="*/ 354806 w 364331"/>
                <a:gd name="connsiteY0" fmla="*/ 521018 h 762000"/>
                <a:gd name="connsiteX1" fmla="*/ 364331 w 364331"/>
                <a:gd name="connsiteY1" fmla="*/ 511493 h 762000"/>
                <a:gd name="connsiteX2" fmla="*/ 364331 w 364331"/>
                <a:gd name="connsiteY2" fmla="*/ 466725 h 762000"/>
                <a:gd name="connsiteX3" fmla="*/ 354806 w 364331"/>
                <a:gd name="connsiteY3" fmla="*/ 457200 h 762000"/>
                <a:gd name="connsiteX4" fmla="*/ 336299 w 364331"/>
                <a:gd name="connsiteY4" fmla="*/ 457200 h 762000"/>
                <a:gd name="connsiteX5" fmla="*/ 336299 w 364331"/>
                <a:gd name="connsiteY5" fmla="*/ 92421 h 762000"/>
                <a:gd name="connsiteX6" fmla="*/ 326774 w 364331"/>
                <a:gd name="connsiteY6" fmla="*/ 82896 h 762000"/>
                <a:gd name="connsiteX7" fmla="*/ 191691 w 364331"/>
                <a:gd name="connsiteY7" fmla="*/ 82896 h 762000"/>
                <a:gd name="connsiteX8" fmla="*/ 191691 w 364331"/>
                <a:gd name="connsiteY8" fmla="*/ 9525 h 762000"/>
                <a:gd name="connsiteX9" fmla="*/ 182166 w 364331"/>
                <a:gd name="connsiteY9" fmla="*/ 0 h 762000"/>
                <a:gd name="connsiteX10" fmla="*/ 172641 w 364331"/>
                <a:gd name="connsiteY10" fmla="*/ 9525 h 762000"/>
                <a:gd name="connsiteX11" fmla="*/ 172641 w 364331"/>
                <a:gd name="connsiteY11" fmla="*/ 82896 h 762000"/>
                <a:gd name="connsiteX12" fmla="*/ 37557 w 364331"/>
                <a:gd name="connsiteY12" fmla="*/ 82896 h 762000"/>
                <a:gd name="connsiteX13" fmla="*/ 28032 w 364331"/>
                <a:gd name="connsiteY13" fmla="*/ 92421 h 762000"/>
                <a:gd name="connsiteX14" fmla="*/ 28032 w 364331"/>
                <a:gd name="connsiteY14" fmla="*/ 457200 h 762000"/>
                <a:gd name="connsiteX15" fmla="*/ 9525 w 364331"/>
                <a:gd name="connsiteY15" fmla="*/ 457200 h 762000"/>
                <a:gd name="connsiteX16" fmla="*/ 0 w 364331"/>
                <a:gd name="connsiteY16" fmla="*/ 466725 h 762000"/>
                <a:gd name="connsiteX17" fmla="*/ 0 w 364331"/>
                <a:gd name="connsiteY17" fmla="*/ 511493 h 762000"/>
                <a:gd name="connsiteX18" fmla="*/ 9525 w 364331"/>
                <a:gd name="connsiteY18" fmla="*/ 521018 h 762000"/>
                <a:gd name="connsiteX19" fmla="*/ 62408 w 364331"/>
                <a:gd name="connsiteY19" fmla="*/ 521018 h 762000"/>
                <a:gd name="connsiteX20" fmla="*/ 57769 w 364331"/>
                <a:gd name="connsiteY20" fmla="*/ 574167 h 762000"/>
                <a:gd name="connsiteX21" fmla="*/ 45682 w 364331"/>
                <a:gd name="connsiteY21" fmla="*/ 574167 h 762000"/>
                <a:gd name="connsiteX22" fmla="*/ 36157 w 364331"/>
                <a:gd name="connsiteY22" fmla="*/ 583692 h 762000"/>
                <a:gd name="connsiteX23" fmla="*/ 45682 w 364331"/>
                <a:gd name="connsiteY23" fmla="*/ 593217 h 762000"/>
                <a:gd name="connsiteX24" fmla="*/ 56102 w 364331"/>
                <a:gd name="connsiteY24" fmla="*/ 593217 h 762000"/>
                <a:gd name="connsiteX25" fmla="*/ 42281 w 364331"/>
                <a:gd name="connsiteY25" fmla="*/ 751646 h 762000"/>
                <a:gd name="connsiteX26" fmla="*/ 50940 w 364331"/>
                <a:gd name="connsiteY26" fmla="*/ 761962 h 762000"/>
                <a:gd name="connsiteX27" fmla="*/ 51778 w 364331"/>
                <a:gd name="connsiteY27" fmla="*/ 762000 h 762000"/>
                <a:gd name="connsiteX28" fmla="*/ 61255 w 364331"/>
                <a:gd name="connsiteY28" fmla="*/ 753304 h 762000"/>
                <a:gd name="connsiteX29" fmla="*/ 75228 w 364331"/>
                <a:gd name="connsiteY29" fmla="*/ 593217 h 762000"/>
                <a:gd name="connsiteX30" fmla="*/ 172517 w 364331"/>
                <a:gd name="connsiteY30" fmla="*/ 593217 h 762000"/>
                <a:gd name="connsiteX31" fmla="*/ 172755 w 364331"/>
                <a:gd name="connsiteY31" fmla="*/ 752504 h 762000"/>
                <a:gd name="connsiteX32" fmla="*/ 182280 w 364331"/>
                <a:gd name="connsiteY32" fmla="*/ 762000 h 762000"/>
                <a:gd name="connsiteX33" fmla="*/ 182309 w 364331"/>
                <a:gd name="connsiteY33" fmla="*/ 762000 h 762000"/>
                <a:gd name="connsiteX34" fmla="*/ 191805 w 364331"/>
                <a:gd name="connsiteY34" fmla="*/ 752446 h 762000"/>
                <a:gd name="connsiteX35" fmla="*/ 191567 w 364331"/>
                <a:gd name="connsiteY35" fmla="*/ 593217 h 762000"/>
                <a:gd name="connsiteX36" fmla="*/ 289093 w 364331"/>
                <a:gd name="connsiteY36" fmla="*/ 593217 h 762000"/>
                <a:gd name="connsiteX37" fmla="*/ 303057 w 364331"/>
                <a:gd name="connsiteY37" fmla="*/ 753304 h 762000"/>
                <a:gd name="connsiteX38" fmla="*/ 312534 w 364331"/>
                <a:gd name="connsiteY38" fmla="*/ 762000 h 762000"/>
                <a:gd name="connsiteX39" fmla="*/ 313373 w 364331"/>
                <a:gd name="connsiteY39" fmla="*/ 761962 h 762000"/>
                <a:gd name="connsiteX40" fmla="*/ 322031 w 364331"/>
                <a:gd name="connsiteY40" fmla="*/ 751646 h 762000"/>
                <a:gd name="connsiteX41" fmla="*/ 308220 w 364331"/>
                <a:gd name="connsiteY41" fmla="*/ 593217 h 762000"/>
                <a:gd name="connsiteX42" fmla="*/ 318640 w 364331"/>
                <a:gd name="connsiteY42" fmla="*/ 593217 h 762000"/>
                <a:gd name="connsiteX43" fmla="*/ 328165 w 364331"/>
                <a:gd name="connsiteY43" fmla="*/ 583692 h 762000"/>
                <a:gd name="connsiteX44" fmla="*/ 318640 w 364331"/>
                <a:gd name="connsiteY44" fmla="*/ 574167 h 762000"/>
                <a:gd name="connsiteX45" fmla="*/ 306562 w 364331"/>
                <a:gd name="connsiteY45" fmla="*/ 574167 h 762000"/>
                <a:gd name="connsiteX46" fmla="*/ 301923 w 364331"/>
                <a:gd name="connsiteY46" fmla="*/ 521018 h 762000"/>
                <a:gd name="connsiteX47" fmla="*/ 354806 w 364331"/>
                <a:gd name="connsiteY47" fmla="*/ 521018 h 762000"/>
                <a:gd name="connsiteX48" fmla="*/ 47082 w 364331"/>
                <a:gd name="connsiteY48" fmla="*/ 101946 h 762000"/>
                <a:gd name="connsiteX49" fmla="*/ 317240 w 364331"/>
                <a:gd name="connsiteY49" fmla="*/ 101946 h 762000"/>
                <a:gd name="connsiteX50" fmla="*/ 317240 w 364331"/>
                <a:gd name="connsiteY50" fmla="*/ 457200 h 762000"/>
                <a:gd name="connsiteX51" fmla="*/ 47082 w 364331"/>
                <a:gd name="connsiteY51" fmla="*/ 457200 h 762000"/>
                <a:gd name="connsiteX52" fmla="*/ 47082 w 364331"/>
                <a:gd name="connsiteY52" fmla="*/ 101946 h 762000"/>
                <a:gd name="connsiteX53" fmla="*/ 19050 w 364331"/>
                <a:gd name="connsiteY53" fmla="*/ 476250 h 762000"/>
                <a:gd name="connsiteX54" fmla="*/ 37557 w 364331"/>
                <a:gd name="connsiteY54" fmla="*/ 476250 h 762000"/>
                <a:gd name="connsiteX55" fmla="*/ 326765 w 364331"/>
                <a:gd name="connsiteY55" fmla="*/ 476250 h 762000"/>
                <a:gd name="connsiteX56" fmla="*/ 345272 w 364331"/>
                <a:gd name="connsiteY56" fmla="*/ 476250 h 762000"/>
                <a:gd name="connsiteX57" fmla="*/ 345272 w 364331"/>
                <a:gd name="connsiteY57" fmla="*/ 501968 h 762000"/>
                <a:gd name="connsiteX58" fmla="*/ 19040 w 364331"/>
                <a:gd name="connsiteY58" fmla="*/ 501968 h 762000"/>
                <a:gd name="connsiteX59" fmla="*/ 19040 w 364331"/>
                <a:gd name="connsiteY59" fmla="*/ 476250 h 762000"/>
                <a:gd name="connsiteX60" fmla="*/ 81534 w 364331"/>
                <a:gd name="connsiteY60" fmla="*/ 521018 h 762000"/>
                <a:gd name="connsiteX61" fmla="*/ 172679 w 364331"/>
                <a:gd name="connsiteY61" fmla="*/ 521018 h 762000"/>
                <a:gd name="connsiteX62" fmla="*/ 172526 w 364331"/>
                <a:gd name="connsiteY62" fmla="*/ 574167 h 762000"/>
                <a:gd name="connsiteX63" fmla="*/ 76895 w 364331"/>
                <a:gd name="connsiteY63" fmla="*/ 574167 h 762000"/>
                <a:gd name="connsiteX64" fmla="*/ 81534 w 364331"/>
                <a:gd name="connsiteY64" fmla="*/ 521018 h 762000"/>
                <a:gd name="connsiteX65" fmla="*/ 287436 w 364331"/>
                <a:gd name="connsiteY65" fmla="*/ 574167 h 762000"/>
                <a:gd name="connsiteX66" fmla="*/ 191567 w 364331"/>
                <a:gd name="connsiteY66" fmla="*/ 574167 h 762000"/>
                <a:gd name="connsiteX67" fmla="*/ 191719 w 364331"/>
                <a:gd name="connsiteY67" fmla="*/ 521018 h 762000"/>
                <a:gd name="connsiteX68" fmla="*/ 282797 w 364331"/>
                <a:gd name="connsiteY68" fmla="*/ 521018 h 762000"/>
                <a:gd name="connsiteX69" fmla="*/ 287436 w 364331"/>
                <a:gd name="connsiteY69" fmla="*/ 574167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4331" h="762000">
                  <a:moveTo>
                    <a:pt x="354806" y="521018"/>
                  </a:moveTo>
                  <a:cubicBezTo>
                    <a:pt x="360074" y="521018"/>
                    <a:pt x="364331" y="516760"/>
                    <a:pt x="364331" y="511493"/>
                  </a:cubicBezTo>
                  <a:lnTo>
                    <a:pt x="364331" y="466725"/>
                  </a:lnTo>
                  <a:cubicBezTo>
                    <a:pt x="364331" y="461458"/>
                    <a:pt x="360074" y="457200"/>
                    <a:pt x="354806" y="457200"/>
                  </a:cubicBezTo>
                  <a:lnTo>
                    <a:pt x="336299" y="457200"/>
                  </a:lnTo>
                  <a:lnTo>
                    <a:pt x="336299" y="92421"/>
                  </a:lnTo>
                  <a:cubicBezTo>
                    <a:pt x="336299" y="87154"/>
                    <a:pt x="332042" y="82896"/>
                    <a:pt x="326774" y="82896"/>
                  </a:cubicBezTo>
                  <a:lnTo>
                    <a:pt x="191691" y="82896"/>
                  </a:lnTo>
                  <a:lnTo>
                    <a:pt x="191691" y="9525"/>
                  </a:lnTo>
                  <a:cubicBezTo>
                    <a:pt x="191691" y="4258"/>
                    <a:pt x="187433" y="0"/>
                    <a:pt x="182166" y="0"/>
                  </a:cubicBezTo>
                  <a:cubicBezTo>
                    <a:pt x="176898" y="0"/>
                    <a:pt x="172641" y="4258"/>
                    <a:pt x="172641" y="9525"/>
                  </a:cubicBezTo>
                  <a:lnTo>
                    <a:pt x="172641" y="82896"/>
                  </a:lnTo>
                  <a:lnTo>
                    <a:pt x="37557" y="82896"/>
                  </a:lnTo>
                  <a:cubicBezTo>
                    <a:pt x="32290" y="82896"/>
                    <a:pt x="28032" y="87154"/>
                    <a:pt x="28032" y="92421"/>
                  </a:cubicBezTo>
                  <a:lnTo>
                    <a:pt x="28032" y="457200"/>
                  </a:lnTo>
                  <a:lnTo>
                    <a:pt x="9525" y="457200"/>
                  </a:lnTo>
                  <a:cubicBezTo>
                    <a:pt x="4258" y="457200"/>
                    <a:pt x="0" y="461458"/>
                    <a:pt x="0" y="466725"/>
                  </a:cubicBezTo>
                  <a:lnTo>
                    <a:pt x="0" y="511493"/>
                  </a:lnTo>
                  <a:cubicBezTo>
                    <a:pt x="0" y="516760"/>
                    <a:pt x="4258" y="521018"/>
                    <a:pt x="9525" y="521018"/>
                  </a:cubicBezTo>
                  <a:lnTo>
                    <a:pt x="62408" y="521018"/>
                  </a:lnTo>
                  <a:lnTo>
                    <a:pt x="57769" y="574167"/>
                  </a:lnTo>
                  <a:lnTo>
                    <a:pt x="45682" y="574167"/>
                  </a:lnTo>
                  <a:cubicBezTo>
                    <a:pt x="40415" y="574167"/>
                    <a:pt x="36157" y="578425"/>
                    <a:pt x="36157" y="583692"/>
                  </a:cubicBezTo>
                  <a:cubicBezTo>
                    <a:pt x="36157" y="588959"/>
                    <a:pt x="40415" y="593217"/>
                    <a:pt x="45682" y="593217"/>
                  </a:cubicBezTo>
                  <a:lnTo>
                    <a:pt x="56102" y="593217"/>
                  </a:lnTo>
                  <a:lnTo>
                    <a:pt x="42281" y="751646"/>
                  </a:lnTo>
                  <a:cubicBezTo>
                    <a:pt x="41824" y="756885"/>
                    <a:pt x="45701" y="761505"/>
                    <a:pt x="50940" y="761962"/>
                  </a:cubicBezTo>
                  <a:cubicBezTo>
                    <a:pt x="51216" y="761991"/>
                    <a:pt x="51502" y="762000"/>
                    <a:pt x="51778" y="762000"/>
                  </a:cubicBezTo>
                  <a:cubicBezTo>
                    <a:pt x="56664" y="762000"/>
                    <a:pt x="60827" y="758257"/>
                    <a:pt x="61255" y="753304"/>
                  </a:cubicBezTo>
                  <a:lnTo>
                    <a:pt x="75228" y="593217"/>
                  </a:lnTo>
                  <a:lnTo>
                    <a:pt x="172517" y="593217"/>
                  </a:lnTo>
                  <a:cubicBezTo>
                    <a:pt x="172536" y="660216"/>
                    <a:pt x="172745" y="746789"/>
                    <a:pt x="172755" y="752504"/>
                  </a:cubicBezTo>
                  <a:cubicBezTo>
                    <a:pt x="172764" y="757752"/>
                    <a:pt x="177032" y="762000"/>
                    <a:pt x="182280" y="762000"/>
                  </a:cubicBezTo>
                  <a:cubicBezTo>
                    <a:pt x="182289" y="762000"/>
                    <a:pt x="182299" y="762000"/>
                    <a:pt x="182309" y="762000"/>
                  </a:cubicBezTo>
                  <a:cubicBezTo>
                    <a:pt x="187566" y="761991"/>
                    <a:pt x="191814" y="757714"/>
                    <a:pt x="191805" y="752446"/>
                  </a:cubicBezTo>
                  <a:cubicBezTo>
                    <a:pt x="191795" y="751037"/>
                    <a:pt x="191586" y="661711"/>
                    <a:pt x="191567" y="593217"/>
                  </a:cubicBezTo>
                  <a:lnTo>
                    <a:pt x="289093" y="593217"/>
                  </a:lnTo>
                  <a:lnTo>
                    <a:pt x="303057" y="753304"/>
                  </a:lnTo>
                  <a:cubicBezTo>
                    <a:pt x="303486" y="758266"/>
                    <a:pt x="307638" y="762000"/>
                    <a:pt x="312534" y="762000"/>
                  </a:cubicBezTo>
                  <a:cubicBezTo>
                    <a:pt x="312811" y="762000"/>
                    <a:pt x="313096" y="761991"/>
                    <a:pt x="313373" y="761962"/>
                  </a:cubicBezTo>
                  <a:cubicBezTo>
                    <a:pt x="318611" y="761505"/>
                    <a:pt x="322488" y="756885"/>
                    <a:pt x="322031" y="751646"/>
                  </a:cubicBezTo>
                  <a:lnTo>
                    <a:pt x="308220" y="593217"/>
                  </a:lnTo>
                  <a:lnTo>
                    <a:pt x="318640" y="593217"/>
                  </a:lnTo>
                  <a:cubicBezTo>
                    <a:pt x="323907" y="593217"/>
                    <a:pt x="328165" y="588959"/>
                    <a:pt x="328165" y="583692"/>
                  </a:cubicBezTo>
                  <a:cubicBezTo>
                    <a:pt x="328165" y="578425"/>
                    <a:pt x="323907" y="574167"/>
                    <a:pt x="318640" y="574167"/>
                  </a:cubicBezTo>
                  <a:lnTo>
                    <a:pt x="306562" y="574167"/>
                  </a:lnTo>
                  <a:lnTo>
                    <a:pt x="301923" y="521018"/>
                  </a:lnTo>
                  <a:lnTo>
                    <a:pt x="354806" y="521018"/>
                  </a:lnTo>
                  <a:close/>
                  <a:moveTo>
                    <a:pt x="47082" y="101946"/>
                  </a:moveTo>
                  <a:lnTo>
                    <a:pt x="317240" y="101946"/>
                  </a:lnTo>
                  <a:lnTo>
                    <a:pt x="317240" y="457200"/>
                  </a:lnTo>
                  <a:lnTo>
                    <a:pt x="47082" y="457200"/>
                  </a:lnTo>
                  <a:lnTo>
                    <a:pt x="47082" y="101946"/>
                  </a:lnTo>
                  <a:close/>
                  <a:moveTo>
                    <a:pt x="19050" y="476250"/>
                  </a:moveTo>
                  <a:lnTo>
                    <a:pt x="37557" y="476250"/>
                  </a:lnTo>
                  <a:lnTo>
                    <a:pt x="326765" y="476250"/>
                  </a:lnTo>
                  <a:lnTo>
                    <a:pt x="345272" y="476250"/>
                  </a:lnTo>
                  <a:lnTo>
                    <a:pt x="345272" y="501968"/>
                  </a:lnTo>
                  <a:lnTo>
                    <a:pt x="19040" y="501968"/>
                  </a:lnTo>
                  <a:lnTo>
                    <a:pt x="19040" y="476250"/>
                  </a:lnTo>
                  <a:close/>
                  <a:moveTo>
                    <a:pt x="81534" y="521018"/>
                  </a:moveTo>
                  <a:lnTo>
                    <a:pt x="172679" y="521018"/>
                  </a:lnTo>
                  <a:cubicBezTo>
                    <a:pt x="172574" y="530419"/>
                    <a:pt x="172536" y="550078"/>
                    <a:pt x="172526" y="574167"/>
                  </a:cubicBezTo>
                  <a:lnTo>
                    <a:pt x="76895" y="574167"/>
                  </a:lnTo>
                  <a:lnTo>
                    <a:pt x="81534" y="521018"/>
                  </a:lnTo>
                  <a:close/>
                  <a:moveTo>
                    <a:pt x="287436" y="574167"/>
                  </a:moveTo>
                  <a:lnTo>
                    <a:pt x="191567" y="574167"/>
                  </a:lnTo>
                  <a:cubicBezTo>
                    <a:pt x="191576" y="549735"/>
                    <a:pt x="191614" y="529962"/>
                    <a:pt x="191719" y="521018"/>
                  </a:cubicBezTo>
                  <a:lnTo>
                    <a:pt x="282797" y="521018"/>
                  </a:lnTo>
                  <a:lnTo>
                    <a:pt x="287436" y="5741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8AB713BA-5C74-4158-8310-C76A6F2749DA}"/>
                </a:ext>
              </a:extLst>
            </p:cNvPr>
            <p:cNvSpPr/>
            <p:nvPr/>
          </p:nvSpPr>
          <p:spPr>
            <a:xfrm>
              <a:off x="4857062" y="904565"/>
              <a:ext cx="364331" cy="762000"/>
            </a:xfrm>
            <a:custGeom>
              <a:avLst/>
              <a:gdLst>
                <a:gd name="connsiteX0" fmla="*/ 364331 w 364331"/>
                <a:gd name="connsiteY0" fmla="*/ 466725 h 762000"/>
                <a:gd name="connsiteX1" fmla="*/ 354806 w 364331"/>
                <a:gd name="connsiteY1" fmla="*/ 457200 h 762000"/>
                <a:gd name="connsiteX2" fmla="*/ 336299 w 364331"/>
                <a:gd name="connsiteY2" fmla="*/ 457200 h 762000"/>
                <a:gd name="connsiteX3" fmla="*/ 336299 w 364331"/>
                <a:gd name="connsiteY3" fmla="*/ 92421 h 762000"/>
                <a:gd name="connsiteX4" fmla="*/ 326774 w 364331"/>
                <a:gd name="connsiteY4" fmla="*/ 82896 h 762000"/>
                <a:gd name="connsiteX5" fmla="*/ 191691 w 364331"/>
                <a:gd name="connsiteY5" fmla="*/ 82896 h 762000"/>
                <a:gd name="connsiteX6" fmla="*/ 191691 w 364331"/>
                <a:gd name="connsiteY6" fmla="*/ 9525 h 762000"/>
                <a:gd name="connsiteX7" fmla="*/ 182166 w 364331"/>
                <a:gd name="connsiteY7" fmla="*/ 0 h 762000"/>
                <a:gd name="connsiteX8" fmla="*/ 172641 w 364331"/>
                <a:gd name="connsiteY8" fmla="*/ 9525 h 762000"/>
                <a:gd name="connsiteX9" fmla="*/ 172641 w 364331"/>
                <a:gd name="connsiteY9" fmla="*/ 82896 h 762000"/>
                <a:gd name="connsiteX10" fmla="*/ 37557 w 364331"/>
                <a:gd name="connsiteY10" fmla="*/ 82896 h 762000"/>
                <a:gd name="connsiteX11" fmla="*/ 28032 w 364331"/>
                <a:gd name="connsiteY11" fmla="*/ 92421 h 762000"/>
                <a:gd name="connsiteX12" fmla="*/ 28032 w 364331"/>
                <a:gd name="connsiteY12" fmla="*/ 457200 h 762000"/>
                <a:gd name="connsiteX13" fmla="*/ 9525 w 364331"/>
                <a:gd name="connsiteY13" fmla="*/ 457200 h 762000"/>
                <a:gd name="connsiteX14" fmla="*/ 0 w 364331"/>
                <a:gd name="connsiteY14" fmla="*/ 466725 h 762000"/>
                <a:gd name="connsiteX15" fmla="*/ 0 w 364331"/>
                <a:gd name="connsiteY15" fmla="*/ 511493 h 762000"/>
                <a:gd name="connsiteX16" fmla="*/ 9525 w 364331"/>
                <a:gd name="connsiteY16" fmla="*/ 521018 h 762000"/>
                <a:gd name="connsiteX17" fmla="*/ 62408 w 364331"/>
                <a:gd name="connsiteY17" fmla="*/ 521018 h 762000"/>
                <a:gd name="connsiteX18" fmla="*/ 57769 w 364331"/>
                <a:gd name="connsiteY18" fmla="*/ 574167 h 762000"/>
                <a:gd name="connsiteX19" fmla="*/ 45682 w 364331"/>
                <a:gd name="connsiteY19" fmla="*/ 574167 h 762000"/>
                <a:gd name="connsiteX20" fmla="*/ 36157 w 364331"/>
                <a:gd name="connsiteY20" fmla="*/ 583692 h 762000"/>
                <a:gd name="connsiteX21" fmla="*/ 45682 w 364331"/>
                <a:gd name="connsiteY21" fmla="*/ 593217 h 762000"/>
                <a:gd name="connsiteX22" fmla="*/ 56102 w 364331"/>
                <a:gd name="connsiteY22" fmla="*/ 593217 h 762000"/>
                <a:gd name="connsiteX23" fmla="*/ 42281 w 364331"/>
                <a:gd name="connsiteY23" fmla="*/ 751646 h 762000"/>
                <a:gd name="connsiteX24" fmla="*/ 50940 w 364331"/>
                <a:gd name="connsiteY24" fmla="*/ 761962 h 762000"/>
                <a:gd name="connsiteX25" fmla="*/ 51778 w 364331"/>
                <a:gd name="connsiteY25" fmla="*/ 762000 h 762000"/>
                <a:gd name="connsiteX26" fmla="*/ 61255 w 364331"/>
                <a:gd name="connsiteY26" fmla="*/ 753304 h 762000"/>
                <a:gd name="connsiteX27" fmla="*/ 75228 w 364331"/>
                <a:gd name="connsiteY27" fmla="*/ 593217 h 762000"/>
                <a:gd name="connsiteX28" fmla="*/ 172517 w 364331"/>
                <a:gd name="connsiteY28" fmla="*/ 593217 h 762000"/>
                <a:gd name="connsiteX29" fmla="*/ 172755 w 364331"/>
                <a:gd name="connsiteY29" fmla="*/ 752504 h 762000"/>
                <a:gd name="connsiteX30" fmla="*/ 182280 w 364331"/>
                <a:gd name="connsiteY30" fmla="*/ 762000 h 762000"/>
                <a:gd name="connsiteX31" fmla="*/ 182309 w 364331"/>
                <a:gd name="connsiteY31" fmla="*/ 762000 h 762000"/>
                <a:gd name="connsiteX32" fmla="*/ 191805 w 364331"/>
                <a:gd name="connsiteY32" fmla="*/ 752446 h 762000"/>
                <a:gd name="connsiteX33" fmla="*/ 191567 w 364331"/>
                <a:gd name="connsiteY33" fmla="*/ 593217 h 762000"/>
                <a:gd name="connsiteX34" fmla="*/ 289093 w 364331"/>
                <a:gd name="connsiteY34" fmla="*/ 593217 h 762000"/>
                <a:gd name="connsiteX35" fmla="*/ 303057 w 364331"/>
                <a:gd name="connsiteY35" fmla="*/ 753304 h 762000"/>
                <a:gd name="connsiteX36" fmla="*/ 312534 w 364331"/>
                <a:gd name="connsiteY36" fmla="*/ 762000 h 762000"/>
                <a:gd name="connsiteX37" fmla="*/ 313373 w 364331"/>
                <a:gd name="connsiteY37" fmla="*/ 761962 h 762000"/>
                <a:gd name="connsiteX38" fmla="*/ 322031 w 364331"/>
                <a:gd name="connsiteY38" fmla="*/ 751646 h 762000"/>
                <a:gd name="connsiteX39" fmla="*/ 308220 w 364331"/>
                <a:gd name="connsiteY39" fmla="*/ 593217 h 762000"/>
                <a:gd name="connsiteX40" fmla="*/ 318640 w 364331"/>
                <a:gd name="connsiteY40" fmla="*/ 593217 h 762000"/>
                <a:gd name="connsiteX41" fmla="*/ 328165 w 364331"/>
                <a:gd name="connsiteY41" fmla="*/ 583692 h 762000"/>
                <a:gd name="connsiteX42" fmla="*/ 318640 w 364331"/>
                <a:gd name="connsiteY42" fmla="*/ 574167 h 762000"/>
                <a:gd name="connsiteX43" fmla="*/ 306562 w 364331"/>
                <a:gd name="connsiteY43" fmla="*/ 574167 h 762000"/>
                <a:gd name="connsiteX44" fmla="*/ 301923 w 364331"/>
                <a:gd name="connsiteY44" fmla="*/ 521018 h 762000"/>
                <a:gd name="connsiteX45" fmla="*/ 354806 w 364331"/>
                <a:gd name="connsiteY45" fmla="*/ 521018 h 762000"/>
                <a:gd name="connsiteX46" fmla="*/ 364331 w 364331"/>
                <a:gd name="connsiteY46" fmla="*/ 511493 h 762000"/>
                <a:gd name="connsiteX47" fmla="*/ 364331 w 364331"/>
                <a:gd name="connsiteY47" fmla="*/ 466725 h 762000"/>
                <a:gd name="connsiteX48" fmla="*/ 47082 w 364331"/>
                <a:gd name="connsiteY48" fmla="*/ 101946 h 762000"/>
                <a:gd name="connsiteX49" fmla="*/ 317240 w 364331"/>
                <a:gd name="connsiteY49" fmla="*/ 101946 h 762000"/>
                <a:gd name="connsiteX50" fmla="*/ 317240 w 364331"/>
                <a:gd name="connsiteY50" fmla="*/ 457200 h 762000"/>
                <a:gd name="connsiteX51" fmla="*/ 47082 w 364331"/>
                <a:gd name="connsiteY51" fmla="*/ 457200 h 762000"/>
                <a:gd name="connsiteX52" fmla="*/ 47082 w 364331"/>
                <a:gd name="connsiteY52" fmla="*/ 101946 h 762000"/>
                <a:gd name="connsiteX53" fmla="*/ 81534 w 364331"/>
                <a:gd name="connsiteY53" fmla="*/ 521018 h 762000"/>
                <a:gd name="connsiteX54" fmla="*/ 172679 w 364331"/>
                <a:gd name="connsiteY54" fmla="*/ 521018 h 762000"/>
                <a:gd name="connsiteX55" fmla="*/ 172526 w 364331"/>
                <a:gd name="connsiteY55" fmla="*/ 574167 h 762000"/>
                <a:gd name="connsiteX56" fmla="*/ 76895 w 364331"/>
                <a:gd name="connsiteY56" fmla="*/ 574167 h 762000"/>
                <a:gd name="connsiteX57" fmla="*/ 81534 w 364331"/>
                <a:gd name="connsiteY57" fmla="*/ 521018 h 762000"/>
                <a:gd name="connsiteX58" fmla="*/ 287436 w 364331"/>
                <a:gd name="connsiteY58" fmla="*/ 574167 h 762000"/>
                <a:gd name="connsiteX59" fmla="*/ 191567 w 364331"/>
                <a:gd name="connsiteY59" fmla="*/ 574167 h 762000"/>
                <a:gd name="connsiteX60" fmla="*/ 191719 w 364331"/>
                <a:gd name="connsiteY60" fmla="*/ 521018 h 762000"/>
                <a:gd name="connsiteX61" fmla="*/ 282797 w 364331"/>
                <a:gd name="connsiteY61" fmla="*/ 521018 h 762000"/>
                <a:gd name="connsiteX62" fmla="*/ 287436 w 364331"/>
                <a:gd name="connsiteY62" fmla="*/ 574167 h 762000"/>
                <a:gd name="connsiteX63" fmla="*/ 345281 w 364331"/>
                <a:gd name="connsiteY63" fmla="*/ 501968 h 762000"/>
                <a:gd name="connsiteX64" fmla="*/ 19050 w 364331"/>
                <a:gd name="connsiteY64" fmla="*/ 501968 h 762000"/>
                <a:gd name="connsiteX65" fmla="*/ 19050 w 364331"/>
                <a:gd name="connsiteY65" fmla="*/ 476250 h 762000"/>
                <a:gd name="connsiteX66" fmla="*/ 37557 w 364331"/>
                <a:gd name="connsiteY66" fmla="*/ 476250 h 762000"/>
                <a:gd name="connsiteX67" fmla="*/ 326765 w 364331"/>
                <a:gd name="connsiteY67" fmla="*/ 476250 h 762000"/>
                <a:gd name="connsiteX68" fmla="*/ 345272 w 364331"/>
                <a:gd name="connsiteY68" fmla="*/ 476250 h 762000"/>
                <a:gd name="connsiteX69" fmla="*/ 345272 w 364331"/>
                <a:gd name="connsiteY69" fmla="*/ 501968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4331" h="762000">
                  <a:moveTo>
                    <a:pt x="364331" y="466725"/>
                  </a:moveTo>
                  <a:cubicBezTo>
                    <a:pt x="364331" y="461458"/>
                    <a:pt x="360074" y="457200"/>
                    <a:pt x="354806" y="457200"/>
                  </a:cubicBezTo>
                  <a:lnTo>
                    <a:pt x="336299" y="457200"/>
                  </a:lnTo>
                  <a:lnTo>
                    <a:pt x="336299" y="92421"/>
                  </a:lnTo>
                  <a:cubicBezTo>
                    <a:pt x="336299" y="87154"/>
                    <a:pt x="332042" y="82896"/>
                    <a:pt x="326774" y="82896"/>
                  </a:cubicBezTo>
                  <a:lnTo>
                    <a:pt x="191691" y="82896"/>
                  </a:lnTo>
                  <a:lnTo>
                    <a:pt x="191691" y="9525"/>
                  </a:lnTo>
                  <a:cubicBezTo>
                    <a:pt x="191691" y="4258"/>
                    <a:pt x="187433" y="0"/>
                    <a:pt x="182166" y="0"/>
                  </a:cubicBezTo>
                  <a:cubicBezTo>
                    <a:pt x="176898" y="0"/>
                    <a:pt x="172641" y="4258"/>
                    <a:pt x="172641" y="9525"/>
                  </a:cubicBezTo>
                  <a:lnTo>
                    <a:pt x="172641" y="82896"/>
                  </a:lnTo>
                  <a:lnTo>
                    <a:pt x="37557" y="82896"/>
                  </a:lnTo>
                  <a:cubicBezTo>
                    <a:pt x="32290" y="82896"/>
                    <a:pt x="28032" y="87154"/>
                    <a:pt x="28032" y="92421"/>
                  </a:cubicBezTo>
                  <a:lnTo>
                    <a:pt x="28032" y="457200"/>
                  </a:lnTo>
                  <a:lnTo>
                    <a:pt x="9525" y="457200"/>
                  </a:lnTo>
                  <a:cubicBezTo>
                    <a:pt x="4258" y="457200"/>
                    <a:pt x="0" y="461458"/>
                    <a:pt x="0" y="466725"/>
                  </a:cubicBezTo>
                  <a:lnTo>
                    <a:pt x="0" y="511493"/>
                  </a:lnTo>
                  <a:cubicBezTo>
                    <a:pt x="0" y="516760"/>
                    <a:pt x="4258" y="521018"/>
                    <a:pt x="9525" y="521018"/>
                  </a:cubicBezTo>
                  <a:lnTo>
                    <a:pt x="62408" y="521018"/>
                  </a:lnTo>
                  <a:lnTo>
                    <a:pt x="57769" y="574167"/>
                  </a:lnTo>
                  <a:lnTo>
                    <a:pt x="45682" y="574167"/>
                  </a:lnTo>
                  <a:cubicBezTo>
                    <a:pt x="40415" y="574167"/>
                    <a:pt x="36157" y="578425"/>
                    <a:pt x="36157" y="583692"/>
                  </a:cubicBezTo>
                  <a:cubicBezTo>
                    <a:pt x="36157" y="588959"/>
                    <a:pt x="40415" y="593217"/>
                    <a:pt x="45682" y="593217"/>
                  </a:cubicBezTo>
                  <a:lnTo>
                    <a:pt x="56102" y="593217"/>
                  </a:lnTo>
                  <a:lnTo>
                    <a:pt x="42281" y="751646"/>
                  </a:lnTo>
                  <a:cubicBezTo>
                    <a:pt x="41824" y="756885"/>
                    <a:pt x="45701" y="761505"/>
                    <a:pt x="50940" y="761962"/>
                  </a:cubicBezTo>
                  <a:cubicBezTo>
                    <a:pt x="51216" y="761991"/>
                    <a:pt x="51502" y="762000"/>
                    <a:pt x="51778" y="762000"/>
                  </a:cubicBezTo>
                  <a:cubicBezTo>
                    <a:pt x="56664" y="762000"/>
                    <a:pt x="60827" y="758257"/>
                    <a:pt x="61255" y="753304"/>
                  </a:cubicBezTo>
                  <a:lnTo>
                    <a:pt x="75228" y="593217"/>
                  </a:lnTo>
                  <a:lnTo>
                    <a:pt x="172517" y="593217"/>
                  </a:lnTo>
                  <a:cubicBezTo>
                    <a:pt x="172536" y="660216"/>
                    <a:pt x="172745" y="746789"/>
                    <a:pt x="172755" y="752504"/>
                  </a:cubicBezTo>
                  <a:cubicBezTo>
                    <a:pt x="172764" y="757752"/>
                    <a:pt x="177032" y="762000"/>
                    <a:pt x="182280" y="762000"/>
                  </a:cubicBezTo>
                  <a:cubicBezTo>
                    <a:pt x="182289" y="762000"/>
                    <a:pt x="182299" y="762000"/>
                    <a:pt x="182309" y="762000"/>
                  </a:cubicBezTo>
                  <a:cubicBezTo>
                    <a:pt x="187566" y="761991"/>
                    <a:pt x="191814" y="757714"/>
                    <a:pt x="191805" y="752446"/>
                  </a:cubicBezTo>
                  <a:cubicBezTo>
                    <a:pt x="191795" y="751037"/>
                    <a:pt x="191586" y="661711"/>
                    <a:pt x="191567" y="593217"/>
                  </a:cubicBezTo>
                  <a:lnTo>
                    <a:pt x="289093" y="593217"/>
                  </a:lnTo>
                  <a:lnTo>
                    <a:pt x="303057" y="753304"/>
                  </a:lnTo>
                  <a:cubicBezTo>
                    <a:pt x="303486" y="758266"/>
                    <a:pt x="307638" y="762000"/>
                    <a:pt x="312534" y="762000"/>
                  </a:cubicBezTo>
                  <a:cubicBezTo>
                    <a:pt x="312811" y="762000"/>
                    <a:pt x="313096" y="761991"/>
                    <a:pt x="313373" y="761962"/>
                  </a:cubicBezTo>
                  <a:cubicBezTo>
                    <a:pt x="318611" y="761505"/>
                    <a:pt x="322488" y="756885"/>
                    <a:pt x="322031" y="751646"/>
                  </a:cubicBezTo>
                  <a:lnTo>
                    <a:pt x="308220" y="593217"/>
                  </a:lnTo>
                  <a:lnTo>
                    <a:pt x="318640" y="593217"/>
                  </a:lnTo>
                  <a:cubicBezTo>
                    <a:pt x="323907" y="593217"/>
                    <a:pt x="328165" y="588959"/>
                    <a:pt x="328165" y="583692"/>
                  </a:cubicBezTo>
                  <a:cubicBezTo>
                    <a:pt x="328165" y="578425"/>
                    <a:pt x="323907" y="574167"/>
                    <a:pt x="318640" y="574167"/>
                  </a:cubicBezTo>
                  <a:lnTo>
                    <a:pt x="306562" y="574167"/>
                  </a:lnTo>
                  <a:lnTo>
                    <a:pt x="301923" y="521018"/>
                  </a:lnTo>
                  <a:lnTo>
                    <a:pt x="354806" y="521018"/>
                  </a:lnTo>
                  <a:cubicBezTo>
                    <a:pt x="360074" y="521018"/>
                    <a:pt x="364331" y="516760"/>
                    <a:pt x="364331" y="511493"/>
                  </a:cubicBezTo>
                  <a:lnTo>
                    <a:pt x="364331" y="466725"/>
                  </a:lnTo>
                  <a:close/>
                  <a:moveTo>
                    <a:pt x="47082" y="101946"/>
                  </a:moveTo>
                  <a:lnTo>
                    <a:pt x="317240" y="101946"/>
                  </a:lnTo>
                  <a:lnTo>
                    <a:pt x="317240" y="457200"/>
                  </a:lnTo>
                  <a:lnTo>
                    <a:pt x="47082" y="457200"/>
                  </a:lnTo>
                  <a:lnTo>
                    <a:pt x="47082" y="101946"/>
                  </a:lnTo>
                  <a:close/>
                  <a:moveTo>
                    <a:pt x="81534" y="521018"/>
                  </a:moveTo>
                  <a:lnTo>
                    <a:pt x="172679" y="521018"/>
                  </a:lnTo>
                  <a:cubicBezTo>
                    <a:pt x="172574" y="530419"/>
                    <a:pt x="172536" y="550078"/>
                    <a:pt x="172526" y="574167"/>
                  </a:cubicBezTo>
                  <a:lnTo>
                    <a:pt x="76895" y="574167"/>
                  </a:lnTo>
                  <a:lnTo>
                    <a:pt x="81534" y="521018"/>
                  </a:lnTo>
                  <a:close/>
                  <a:moveTo>
                    <a:pt x="287436" y="574167"/>
                  </a:moveTo>
                  <a:lnTo>
                    <a:pt x="191567" y="574167"/>
                  </a:lnTo>
                  <a:cubicBezTo>
                    <a:pt x="191576" y="549735"/>
                    <a:pt x="191614" y="529962"/>
                    <a:pt x="191719" y="521018"/>
                  </a:cubicBezTo>
                  <a:lnTo>
                    <a:pt x="282797" y="521018"/>
                  </a:lnTo>
                  <a:lnTo>
                    <a:pt x="287436" y="574167"/>
                  </a:lnTo>
                  <a:close/>
                  <a:moveTo>
                    <a:pt x="345281" y="501968"/>
                  </a:moveTo>
                  <a:lnTo>
                    <a:pt x="19050" y="501968"/>
                  </a:lnTo>
                  <a:lnTo>
                    <a:pt x="19050" y="476250"/>
                  </a:lnTo>
                  <a:lnTo>
                    <a:pt x="37557" y="476250"/>
                  </a:lnTo>
                  <a:lnTo>
                    <a:pt x="326765" y="476250"/>
                  </a:lnTo>
                  <a:lnTo>
                    <a:pt x="345272" y="476250"/>
                  </a:lnTo>
                  <a:lnTo>
                    <a:pt x="345272" y="50196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85CACAF-A7D8-4F92-92CF-1F5BEC93D9AC}"/>
              </a:ext>
            </a:extLst>
          </p:cNvPr>
          <p:cNvSpPr txBox="1"/>
          <p:nvPr/>
        </p:nvSpPr>
        <p:spPr>
          <a:xfrm>
            <a:off x="1064268" y="299961"/>
            <a:ext cx="5356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Neural Style</a:t>
            </a:r>
            <a:r>
              <a:rPr lang="ko-KR" altLang="en-US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  <a:r>
              <a:rPr lang="en-US" altLang="ko-KR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Transfer</a:t>
            </a:r>
            <a:endParaRPr lang="ko-KR" altLang="en-US" sz="28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61F2434-C2F8-4AEB-87AE-A76F329C5392}"/>
              </a:ext>
            </a:extLst>
          </p:cNvPr>
          <p:cNvSpPr/>
          <p:nvPr/>
        </p:nvSpPr>
        <p:spPr>
          <a:xfrm>
            <a:off x="8624923" y="424015"/>
            <a:ext cx="3184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https://kyounju.tistory.com/3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B73B3C1-9C80-4A3D-AAE8-ECEF3BF5D3AE}"/>
              </a:ext>
            </a:extLst>
          </p:cNvPr>
          <p:cNvGrpSpPr/>
          <p:nvPr/>
        </p:nvGrpSpPr>
        <p:grpSpPr>
          <a:xfrm>
            <a:off x="919162" y="1585766"/>
            <a:ext cx="10353675" cy="4277567"/>
            <a:chOff x="942232" y="904632"/>
            <a:chExt cx="10353675" cy="4277567"/>
          </a:xfrm>
        </p:grpSpPr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52BAD5B3-684F-4211-8881-F751895892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232" y="904632"/>
              <a:ext cx="10353675" cy="3619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098AD5FB-CDF7-4F75-B349-D92B460E9604}"/>
                </a:ext>
              </a:extLst>
            </p:cNvPr>
            <p:cNvCxnSpPr/>
            <p:nvPr/>
          </p:nvCxnSpPr>
          <p:spPr>
            <a:xfrm>
              <a:off x="3209731" y="4524132"/>
              <a:ext cx="4525347" cy="0"/>
            </a:xfrm>
            <a:prstGeom prst="line">
              <a:avLst/>
            </a:prstGeom>
            <a:ln w="76200">
              <a:solidFill>
                <a:srgbClr val="A1D7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EE91078-696D-4454-8A0B-186D0E9FF6D7}"/>
                </a:ext>
              </a:extLst>
            </p:cNvPr>
            <p:cNvCxnSpPr>
              <a:cxnSpLocks/>
            </p:cNvCxnSpPr>
            <p:nvPr/>
          </p:nvCxnSpPr>
          <p:spPr>
            <a:xfrm>
              <a:off x="8139405" y="4524132"/>
              <a:ext cx="3156502" cy="0"/>
            </a:xfrm>
            <a:prstGeom prst="line">
              <a:avLst/>
            </a:prstGeom>
            <a:ln w="76200">
              <a:solidFill>
                <a:srgbClr val="DF58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8DB6FD5-EFF5-49FF-AD78-543AED6CA5C5}"/>
                </a:ext>
              </a:extLst>
            </p:cNvPr>
            <p:cNvSpPr txBox="1"/>
            <p:nvPr/>
          </p:nvSpPr>
          <p:spPr>
            <a:xfrm>
              <a:off x="4093616" y="4677946"/>
              <a:ext cx="2757575" cy="500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원래 이미지와 유사한 값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F241F0-9244-49B7-9934-ED14626A8106}"/>
                </a:ext>
              </a:extLst>
            </p:cNvPr>
            <p:cNvSpPr txBox="1"/>
            <p:nvPr/>
          </p:nvSpPr>
          <p:spPr>
            <a:xfrm>
              <a:off x="8338868" y="4682062"/>
              <a:ext cx="2757575" cy="500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object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+ arrangement</a:t>
              </a: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501A3362-62D8-4D9B-8691-153E8D7DFD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95" b="12305"/>
          <a:stretch/>
        </p:blipFill>
        <p:spPr>
          <a:xfrm>
            <a:off x="400132" y="4938330"/>
            <a:ext cx="2312167" cy="161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36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9C49033-AC62-4D81-B80E-BC6DDC923218}"/>
              </a:ext>
            </a:extLst>
          </p:cNvPr>
          <p:cNvCxnSpPr>
            <a:cxnSpLocks/>
          </p:cNvCxnSpPr>
          <p:nvPr/>
        </p:nvCxnSpPr>
        <p:spPr>
          <a:xfrm>
            <a:off x="1064268" y="827893"/>
            <a:ext cx="10745566" cy="0"/>
          </a:xfrm>
          <a:prstGeom prst="line">
            <a:avLst/>
          </a:prstGeom>
          <a:ln w="5715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4D30A374-5109-427A-91CD-5D6006626EB2}"/>
              </a:ext>
            </a:extLst>
          </p:cNvPr>
          <p:cNvGrpSpPr/>
          <p:nvPr/>
        </p:nvGrpSpPr>
        <p:grpSpPr>
          <a:xfrm>
            <a:off x="180232" y="108086"/>
            <a:ext cx="762000" cy="762000"/>
            <a:chOff x="4459393" y="904565"/>
            <a:chExt cx="762000" cy="762000"/>
          </a:xfrm>
        </p:grpSpPr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14FF68D6-A21B-45CD-A5A4-621C55641F58}"/>
                </a:ext>
              </a:extLst>
            </p:cNvPr>
            <p:cNvSpPr/>
            <p:nvPr/>
          </p:nvSpPr>
          <p:spPr>
            <a:xfrm>
              <a:off x="4459393" y="904565"/>
              <a:ext cx="364331" cy="762000"/>
            </a:xfrm>
            <a:custGeom>
              <a:avLst/>
              <a:gdLst>
                <a:gd name="connsiteX0" fmla="*/ 354806 w 364331"/>
                <a:gd name="connsiteY0" fmla="*/ 521018 h 762000"/>
                <a:gd name="connsiteX1" fmla="*/ 364331 w 364331"/>
                <a:gd name="connsiteY1" fmla="*/ 511493 h 762000"/>
                <a:gd name="connsiteX2" fmla="*/ 364331 w 364331"/>
                <a:gd name="connsiteY2" fmla="*/ 466725 h 762000"/>
                <a:gd name="connsiteX3" fmla="*/ 354806 w 364331"/>
                <a:gd name="connsiteY3" fmla="*/ 457200 h 762000"/>
                <a:gd name="connsiteX4" fmla="*/ 336299 w 364331"/>
                <a:gd name="connsiteY4" fmla="*/ 457200 h 762000"/>
                <a:gd name="connsiteX5" fmla="*/ 336299 w 364331"/>
                <a:gd name="connsiteY5" fmla="*/ 92421 h 762000"/>
                <a:gd name="connsiteX6" fmla="*/ 326774 w 364331"/>
                <a:gd name="connsiteY6" fmla="*/ 82896 h 762000"/>
                <a:gd name="connsiteX7" fmla="*/ 191691 w 364331"/>
                <a:gd name="connsiteY7" fmla="*/ 82896 h 762000"/>
                <a:gd name="connsiteX8" fmla="*/ 191691 w 364331"/>
                <a:gd name="connsiteY8" fmla="*/ 9525 h 762000"/>
                <a:gd name="connsiteX9" fmla="*/ 182166 w 364331"/>
                <a:gd name="connsiteY9" fmla="*/ 0 h 762000"/>
                <a:gd name="connsiteX10" fmla="*/ 172641 w 364331"/>
                <a:gd name="connsiteY10" fmla="*/ 9525 h 762000"/>
                <a:gd name="connsiteX11" fmla="*/ 172641 w 364331"/>
                <a:gd name="connsiteY11" fmla="*/ 82896 h 762000"/>
                <a:gd name="connsiteX12" fmla="*/ 37557 w 364331"/>
                <a:gd name="connsiteY12" fmla="*/ 82896 h 762000"/>
                <a:gd name="connsiteX13" fmla="*/ 28032 w 364331"/>
                <a:gd name="connsiteY13" fmla="*/ 92421 h 762000"/>
                <a:gd name="connsiteX14" fmla="*/ 28032 w 364331"/>
                <a:gd name="connsiteY14" fmla="*/ 457200 h 762000"/>
                <a:gd name="connsiteX15" fmla="*/ 9525 w 364331"/>
                <a:gd name="connsiteY15" fmla="*/ 457200 h 762000"/>
                <a:gd name="connsiteX16" fmla="*/ 0 w 364331"/>
                <a:gd name="connsiteY16" fmla="*/ 466725 h 762000"/>
                <a:gd name="connsiteX17" fmla="*/ 0 w 364331"/>
                <a:gd name="connsiteY17" fmla="*/ 511493 h 762000"/>
                <a:gd name="connsiteX18" fmla="*/ 9525 w 364331"/>
                <a:gd name="connsiteY18" fmla="*/ 521018 h 762000"/>
                <a:gd name="connsiteX19" fmla="*/ 62408 w 364331"/>
                <a:gd name="connsiteY19" fmla="*/ 521018 h 762000"/>
                <a:gd name="connsiteX20" fmla="*/ 57769 w 364331"/>
                <a:gd name="connsiteY20" fmla="*/ 574167 h 762000"/>
                <a:gd name="connsiteX21" fmla="*/ 45682 w 364331"/>
                <a:gd name="connsiteY21" fmla="*/ 574167 h 762000"/>
                <a:gd name="connsiteX22" fmla="*/ 36157 w 364331"/>
                <a:gd name="connsiteY22" fmla="*/ 583692 h 762000"/>
                <a:gd name="connsiteX23" fmla="*/ 45682 w 364331"/>
                <a:gd name="connsiteY23" fmla="*/ 593217 h 762000"/>
                <a:gd name="connsiteX24" fmla="*/ 56102 w 364331"/>
                <a:gd name="connsiteY24" fmla="*/ 593217 h 762000"/>
                <a:gd name="connsiteX25" fmla="*/ 42281 w 364331"/>
                <a:gd name="connsiteY25" fmla="*/ 751646 h 762000"/>
                <a:gd name="connsiteX26" fmla="*/ 50940 w 364331"/>
                <a:gd name="connsiteY26" fmla="*/ 761962 h 762000"/>
                <a:gd name="connsiteX27" fmla="*/ 51778 w 364331"/>
                <a:gd name="connsiteY27" fmla="*/ 762000 h 762000"/>
                <a:gd name="connsiteX28" fmla="*/ 61255 w 364331"/>
                <a:gd name="connsiteY28" fmla="*/ 753304 h 762000"/>
                <a:gd name="connsiteX29" fmla="*/ 75228 w 364331"/>
                <a:gd name="connsiteY29" fmla="*/ 593217 h 762000"/>
                <a:gd name="connsiteX30" fmla="*/ 172517 w 364331"/>
                <a:gd name="connsiteY30" fmla="*/ 593217 h 762000"/>
                <a:gd name="connsiteX31" fmla="*/ 172755 w 364331"/>
                <a:gd name="connsiteY31" fmla="*/ 752504 h 762000"/>
                <a:gd name="connsiteX32" fmla="*/ 182280 w 364331"/>
                <a:gd name="connsiteY32" fmla="*/ 762000 h 762000"/>
                <a:gd name="connsiteX33" fmla="*/ 182309 w 364331"/>
                <a:gd name="connsiteY33" fmla="*/ 762000 h 762000"/>
                <a:gd name="connsiteX34" fmla="*/ 191805 w 364331"/>
                <a:gd name="connsiteY34" fmla="*/ 752446 h 762000"/>
                <a:gd name="connsiteX35" fmla="*/ 191567 w 364331"/>
                <a:gd name="connsiteY35" fmla="*/ 593217 h 762000"/>
                <a:gd name="connsiteX36" fmla="*/ 289093 w 364331"/>
                <a:gd name="connsiteY36" fmla="*/ 593217 h 762000"/>
                <a:gd name="connsiteX37" fmla="*/ 303057 w 364331"/>
                <a:gd name="connsiteY37" fmla="*/ 753304 h 762000"/>
                <a:gd name="connsiteX38" fmla="*/ 312534 w 364331"/>
                <a:gd name="connsiteY38" fmla="*/ 762000 h 762000"/>
                <a:gd name="connsiteX39" fmla="*/ 313373 w 364331"/>
                <a:gd name="connsiteY39" fmla="*/ 761962 h 762000"/>
                <a:gd name="connsiteX40" fmla="*/ 322031 w 364331"/>
                <a:gd name="connsiteY40" fmla="*/ 751646 h 762000"/>
                <a:gd name="connsiteX41" fmla="*/ 308220 w 364331"/>
                <a:gd name="connsiteY41" fmla="*/ 593217 h 762000"/>
                <a:gd name="connsiteX42" fmla="*/ 318640 w 364331"/>
                <a:gd name="connsiteY42" fmla="*/ 593217 h 762000"/>
                <a:gd name="connsiteX43" fmla="*/ 328165 w 364331"/>
                <a:gd name="connsiteY43" fmla="*/ 583692 h 762000"/>
                <a:gd name="connsiteX44" fmla="*/ 318640 w 364331"/>
                <a:gd name="connsiteY44" fmla="*/ 574167 h 762000"/>
                <a:gd name="connsiteX45" fmla="*/ 306562 w 364331"/>
                <a:gd name="connsiteY45" fmla="*/ 574167 h 762000"/>
                <a:gd name="connsiteX46" fmla="*/ 301923 w 364331"/>
                <a:gd name="connsiteY46" fmla="*/ 521018 h 762000"/>
                <a:gd name="connsiteX47" fmla="*/ 354806 w 364331"/>
                <a:gd name="connsiteY47" fmla="*/ 521018 h 762000"/>
                <a:gd name="connsiteX48" fmla="*/ 47082 w 364331"/>
                <a:gd name="connsiteY48" fmla="*/ 101946 h 762000"/>
                <a:gd name="connsiteX49" fmla="*/ 317240 w 364331"/>
                <a:gd name="connsiteY49" fmla="*/ 101946 h 762000"/>
                <a:gd name="connsiteX50" fmla="*/ 317240 w 364331"/>
                <a:gd name="connsiteY50" fmla="*/ 457200 h 762000"/>
                <a:gd name="connsiteX51" fmla="*/ 47082 w 364331"/>
                <a:gd name="connsiteY51" fmla="*/ 457200 h 762000"/>
                <a:gd name="connsiteX52" fmla="*/ 47082 w 364331"/>
                <a:gd name="connsiteY52" fmla="*/ 101946 h 762000"/>
                <a:gd name="connsiteX53" fmla="*/ 19050 w 364331"/>
                <a:gd name="connsiteY53" fmla="*/ 476250 h 762000"/>
                <a:gd name="connsiteX54" fmla="*/ 37557 w 364331"/>
                <a:gd name="connsiteY54" fmla="*/ 476250 h 762000"/>
                <a:gd name="connsiteX55" fmla="*/ 326765 w 364331"/>
                <a:gd name="connsiteY55" fmla="*/ 476250 h 762000"/>
                <a:gd name="connsiteX56" fmla="*/ 345272 w 364331"/>
                <a:gd name="connsiteY56" fmla="*/ 476250 h 762000"/>
                <a:gd name="connsiteX57" fmla="*/ 345272 w 364331"/>
                <a:gd name="connsiteY57" fmla="*/ 501968 h 762000"/>
                <a:gd name="connsiteX58" fmla="*/ 19040 w 364331"/>
                <a:gd name="connsiteY58" fmla="*/ 501968 h 762000"/>
                <a:gd name="connsiteX59" fmla="*/ 19040 w 364331"/>
                <a:gd name="connsiteY59" fmla="*/ 476250 h 762000"/>
                <a:gd name="connsiteX60" fmla="*/ 81534 w 364331"/>
                <a:gd name="connsiteY60" fmla="*/ 521018 h 762000"/>
                <a:gd name="connsiteX61" fmla="*/ 172679 w 364331"/>
                <a:gd name="connsiteY61" fmla="*/ 521018 h 762000"/>
                <a:gd name="connsiteX62" fmla="*/ 172526 w 364331"/>
                <a:gd name="connsiteY62" fmla="*/ 574167 h 762000"/>
                <a:gd name="connsiteX63" fmla="*/ 76895 w 364331"/>
                <a:gd name="connsiteY63" fmla="*/ 574167 h 762000"/>
                <a:gd name="connsiteX64" fmla="*/ 81534 w 364331"/>
                <a:gd name="connsiteY64" fmla="*/ 521018 h 762000"/>
                <a:gd name="connsiteX65" fmla="*/ 287436 w 364331"/>
                <a:gd name="connsiteY65" fmla="*/ 574167 h 762000"/>
                <a:gd name="connsiteX66" fmla="*/ 191567 w 364331"/>
                <a:gd name="connsiteY66" fmla="*/ 574167 h 762000"/>
                <a:gd name="connsiteX67" fmla="*/ 191719 w 364331"/>
                <a:gd name="connsiteY67" fmla="*/ 521018 h 762000"/>
                <a:gd name="connsiteX68" fmla="*/ 282797 w 364331"/>
                <a:gd name="connsiteY68" fmla="*/ 521018 h 762000"/>
                <a:gd name="connsiteX69" fmla="*/ 287436 w 364331"/>
                <a:gd name="connsiteY69" fmla="*/ 574167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4331" h="762000">
                  <a:moveTo>
                    <a:pt x="354806" y="521018"/>
                  </a:moveTo>
                  <a:cubicBezTo>
                    <a:pt x="360074" y="521018"/>
                    <a:pt x="364331" y="516760"/>
                    <a:pt x="364331" y="511493"/>
                  </a:cubicBezTo>
                  <a:lnTo>
                    <a:pt x="364331" y="466725"/>
                  </a:lnTo>
                  <a:cubicBezTo>
                    <a:pt x="364331" y="461458"/>
                    <a:pt x="360074" y="457200"/>
                    <a:pt x="354806" y="457200"/>
                  </a:cubicBezTo>
                  <a:lnTo>
                    <a:pt x="336299" y="457200"/>
                  </a:lnTo>
                  <a:lnTo>
                    <a:pt x="336299" y="92421"/>
                  </a:lnTo>
                  <a:cubicBezTo>
                    <a:pt x="336299" y="87154"/>
                    <a:pt x="332042" y="82896"/>
                    <a:pt x="326774" y="82896"/>
                  </a:cubicBezTo>
                  <a:lnTo>
                    <a:pt x="191691" y="82896"/>
                  </a:lnTo>
                  <a:lnTo>
                    <a:pt x="191691" y="9525"/>
                  </a:lnTo>
                  <a:cubicBezTo>
                    <a:pt x="191691" y="4258"/>
                    <a:pt x="187433" y="0"/>
                    <a:pt x="182166" y="0"/>
                  </a:cubicBezTo>
                  <a:cubicBezTo>
                    <a:pt x="176898" y="0"/>
                    <a:pt x="172641" y="4258"/>
                    <a:pt x="172641" y="9525"/>
                  </a:cubicBezTo>
                  <a:lnTo>
                    <a:pt x="172641" y="82896"/>
                  </a:lnTo>
                  <a:lnTo>
                    <a:pt x="37557" y="82896"/>
                  </a:lnTo>
                  <a:cubicBezTo>
                    <a:pt x="32290" y="82896"/>
                    <a:pt x="28032" y="87154"/>
                    <a:pt x="28032" y="92421"/>
                  </a:cubicBezTo>
                  <a:lnTo>
                    <a:pt x="28032" y="457200"/>
                  </a:lnTo>
                  <a:lnTo>
                    <a:pt x="9525" y="457200"/>
                  </a:lnTo>
                  <a:cubicBezTo>
                    <a:pt x="4258" y="457200"/>
                    <a:pt x="0" y="461458"/>
                    <a:pt x="0" y="466725"/>
                  </a:cubicBezTo>
                  <a:lnTo>
                    <a:pt x="0" y="511493"/>
                  </a:lnTo>
                  <a:cubicBezTo>
                    <a:pt x="0" y="516760"/>
                    <a:pt x="4258" y="521018"/>
                    <a:pt x="9525" y="521018"/>
                  </a:cubicBezTo>
                  <a:lnTo>
                    <a:pt x="62408" y="521018"/>
                  </a:lnTo>
                  <a:lnTo>
                    <a:pt x="57769" y="574167"/>
                  </a:lnTo>
                  <a:lnTo>
                    <a:pt x="45682" y="574167"/>
                  </a:lnTo>
                  <a:cubicBezTo>
                    <a:pt x="40415" y="574167"/>
                    <a:pt x="36157" y="578425"/>
                    <a:pt x="36157" y="583692"/>
                  </a:cubicBezTo>
                  <a:cubicBezTo>
                    <a:pt x="36157" y="588959"/>
                    <a:pt x="40415" y="593217"/>
                    <a:pt x="45682" y="593217"/>
                  </a:cubicBezTo>
                  <a:lnTo>
                    <a:pt x="56102" y="593217"/>
                  </a:lnTo>
                  <a:lnTo>
                    <a:pt x="42281" y="751646"/>
                  </a:lnTo>
                  <a:cubicBezTo>
                    <a:pt x="41824" y="756885"/>
                    <a:pt x="45701" y="761505"/>
                    <a:pt x="50940" y="761962"/>
                  </a:cubicBezTo>
                  <a:cubicBezTo>
                    <a:pt x="51216" y="761991"/>
                    <a:pt x="51502" y="762000"/>
                    <a:pt x="51778" y="762000"/>
                  </a:cubicBezTo>
                  <a:cubicBezTo>
                    <a:pt x="56664" y="762000"/>
                    <a:pt x="60827" y="758257"/>
                    <a:pt x="61255" y="753304"/>
                  </a:cubicBezTo>
                  <a:lnTo>
                    <a:pt x="75228" y="593217"/>
                  </a:lnTo>
                  <a:lnTo>
                    <a:pt x="172517" y="593217"/>
                  </a:lnTo>
                  <a:cubicBezTo>
                    <a:pt x="172536" y="660216"/>
                    <a:pt x="172745" y="746789"/>
                    <a:pt x="172755" y="752504"/>
                  </a:cubicBezTo>
                  <a:cubicBezTo>
                    <a:pt x="172764" y="757752"/>
                    <a:pt x="177032" y="762000"/>
                    <a:pt x="182280" y="762000"/>
                  </a:cubicBezTo>
                  <a:cubicBezTo>
                    <a:pt x="182289" y="762000"/>
                    <a:pt x="182299" y="762000"/>
                    <a:pt x="182309" y="762000"/>
                  </a:cubicBezTo>
                  <a:cubicBezTo>
                    <a:pt x="187566" y="761991"/>
                    <a:pt x="191814" y="757714"/>
                    <a:pt x="191805" y="752446"/>
                  </a:cubicBezTo>
                  <a:cubicBezTo>
                    <a:pt x="191795" y="751037"/>
                    <a:pt x="191586" y="661711"/>
                    <a:pt x="191567" y="593217"/>
                  </a:cubicBezTo>
                  <a:lnTo>
                    <a:pt x="289093" y="593217"/>
                  </a:lnTo>
                  <a:lnTo>
                    <a:pt x="303057" y="753304"/>
                  </a:lnTo>
                  <a:cubicBezTo>
                    <a:pt x="303486" y="758266"/>
                    <a:pt x="307638" y="762000"/>
                    <a:pt x="312534" y="762000"/>
                  </a:cubicBezTo>
                  <a:cubicBezTo>
                    <a:pt x="312811" y="762000"/>
                    <a:pt x="313096" y="761991"/>
                    <a:pt x="313373" y="761962"/>
                  </a:cubicBezTo>
                  <a:cubicBezTo>
                    <a:pt x="318611" y="761505"/>
                    <a:pt x="322488" y="756885"/>
                    <a:pt x="322031" y="751646"/>
                  </a:cubicBezTo>
                  <a:lnTo>
                    <a:pt x="308220" y="593217"/>
                  </a:lnTo>
                  <a:lnTo>
                    <a:pt x="318640" y="593217"/>
                  </a:lnTo>
                  <a:cubicBezTo>
                    <a:pt x="323907" y="593217"/>
                    <a:pt x="328165" y="588959"/>
                    <a:pt x="328165" y="583692"/>
                  </a:cubicBezTo>
                  <a:cubicBezTo>
                    <a:pt x="328165" y="578425"/>
                    <a:pt x="323907" y="574167"/>
                    <a:pt x="318640" y="574167"/>
                  </a:cubicBezTo>
                  <a:lnTo>
                    <a:pt x="306562" y="574167"/>
                  </a:lnTo>
                  <a:lnTo>
                    <a:pt x="301923" y="521018"/>
                  </a:lnTo>
                  <a:lnTo>
                    <a:pt x="354806" y="521018"/>
                  </a:lnTo>
                  <a:close/>
                  <a:moveTo>
                    <a:pt x="47082" y="101946"/>
                  </a:moveTo>
                  <a:lnTo>
                    <a:pt x="317240" y="101946"/>
                  </a:lnTo>
                  <a:lnTo>
                    <a:pt x="317240" y="457200"/>
                  </a:lnTo>
                  <a:lnTo>
                    <a:pt x="47082" y="457200"/>
                  </a:lnTo>
                  <a:lnTo>
                    <a:pt x="47082" y="101946"/>
                  </a:lnTo>
                  <a:close/>
                  <a:moveTo>
                    <a:pt x="19050" y="476250"/>
                  </a:moveTo>
                  <a:lnTo>
                    <a:pt x="37557" y="476250"/>
                  </a:lnTo>
                  <a:lnTo>
                    <a:pt x="326765" y="476250"/>
                  </a:lnTo>
                  <a:lnTo>
                    <a:pt x="345272" y="476250"/>
                  </a:lnTo>
                  <a:lnTo>
                    <a:pt x="345272" y="501968"/>
                  </a:lnTo>
                  <a:lnTo>
                    <a:pt x="19040" y="501968"/>
                  </a:lnTo>
                  <a:lnTo>
                    <a:pt x="19040" y="476250"/>
                  </a:lnTo>
                  <a:close/>
                  <a:moveTo>
                    <a:pt x="81534" y="521018"/>
                  </a:moveTo>
                  <a:lnTo>
                    <a:pt x="172679" y="521018"/>
                  </a:lnTo>
                  <a:cubicBezTo>
                    <a:pt x="172574" y="530419"/>
                    <a:pt x="172536" y="550078"/>
                    <a:pt x="172526" y="574167"/>
                  </a:cubicBezTo>
                  <a:lnTo>
                    <a:pt x="76895" y="574167"/>
                  </a:lnTo>
                  <a:lnTo>
                    <a:pt x="81534" y="521018"/>
                  </a:lnTo>
                  <a:close/>
                  <a:moveTo>
                    <a:pt x="287436" y="574167"/>
                  </a:moveTo>
                  <a:lnTo>
                    <a:pt x="191567" y="574167"/>
                  </a:lnTo>
                  <a:cubicBezTo>
                    <a:pt x="191576" y="549735"/>
                    <a:pt x="191614" y="529962"/>
                    <a:pt x="191719" y="521018"/>
                  </a:cubicBezTo>
                  <a:lnTo>
                    <a:pt x="282797" y="521018"/>
                  </a:lnTo>
                  <a:lnTo>
                    <a:pt x="287436" y="5741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8AB713BA-5C74-4158-8310-C76A6F2749DA}"/>
                </a:ext>
              </a:extLst>
            </p:cNvPr>
            <p:cNvSpPr/>
            <p:nvPr/>
          </p:nvSpPr>
          <p:spPr>
            <a:xfrm>
              <a:off x="4857062" y="904565"/>
              <a:ext cx="364331" cy="762000"/>
            </a:xfrm>
            <a:custGeom>
              <a:avLst/>
              <a:gdLst>
                <a:gd name="connsiteX0" fmla="*/ 364331 w 364331"/>
                <a:gd name="connsiteY0" fmla="*/ 466725 h 762000"/>
                <a:gd name="connsiteX1" fmla="*/ 354806 w 364331"/>
                <a:gd name="connsiteY1" fmla="*/ 457200 h 762000"/>
                <a:gd name="connsiteX2" fmla="*/ 336299 w 364331"/>
                <a:gd name="connsiteY2" fmla="*/ 457200 h 762000"/>
                <a:gd name="connsiteX3" fmla="*/ 336299 w 364331"/>
                <a:gd name="connsiteY3" fmla="*/ 92421 h 762000"/>
                <a:gd name="connsiteX4" fmla="*/ 326774 w 364331"/>
                <a:gd name="connsiteY4" fmla="*/ 82896 h 762000"/>
                <a:gd name="connsiteX5" fmla="*/ 191691 w 364331"/>
                <a:gd name="connsiteY5" fmla="*/ 82896 h 762000"/>
                <a:gd name="connsiteX6" fmla="*/ 191691 w 364331"/>
                <a:gd name="connsiteY6" fmla="*/ 9525 h 762000"/>
                <a:gd name="connsiteX7" fmla="*/ 182166 w 364331"/>
                <a:gd name="connsiteY7" fmla="*/ 0 h 762000"/>
                <a:gd name="connsiteX8" fmla="*/ 172641 w 364331"/>
                <a:gd name="connsiteY8" fmla="*/ 9525 h 762000"/>
                <a:gd name="connsiteX9" fmla="*/ 172641 w 364331"/>
                <a:gd name="connsiteY9" fmla="*/ 82896 h 762000"/>
                <a:gd name="connsiteX10" fmla="*/ 37557 w 364331"/>
                <a:gd name="connsiteY10" fmla="*/ 82896 h 762000"/>
                <a:gd name="connsiteX11" fmla="*/ 28032 w 364331"/>
                <a:gd name="connsiteY11" fmla="*/ 92421 h 762000"/>
                <a:gd name="connsiteX12" fmla="*/ 28032 w 364331"/>
                <a:gd name="connsiteY12" fmla="*/ 457200 h 762000"/>
                <a:gd name="connsiteX13" fmla="*/ 9525 w 364331"/>
                <a:gd name="connsiteY13" fmla="*/ 457200 h 762000"/>
                <a:gd name="connsiteX14" fmla="*/ 0 w 364331"/>
                <a:gd name="connsiteY14" fmla="*/ 466725 h 762000"/>
                <a:gd name="connsiteX15" fmla="*/ 0 w 364331"/>
                <a:gd name="connsiteY15" fmla="*/ 511493 h 762000"/>
                <a:gd name="connsiteX16" fmla="*/ 9525 w 364331"/>
                <a:gd name="connsiteY16" fmla="*/ 521018 h 762000"/>
                <a:gd name="connsiteX17" fmla="*/ 62408 w 364331"/>
                <a:gd name="connsiteY17" fmla="*/ 521018 h 762000"/>
                <a:gd name="connsiteX18" fmla="*/ 57769 w 364331"/>
                <a:gd name="connsiteY18" fmla="*/ 574167 h 762000"/>
                <a:gd name="connsiteX19" fmla="*/ 45682 w 364331"/>
                <a:gd name="connsiteY19" fmla="*/ 574167 h 762000"/>
                <a:gd name="connsiteX20" fmla="*/ 36157 w 364331"/>
                <a:gd name="connsiteY20" fmla="*/ 583692 h 762000"/>
                <a:gd name="connsiteX21" fmla="*/ 45682 w 364331"/>
                <a:gd name="connsiteY21" fmla="*/ 593217 h 762000"/>
                <a:gd name="connsiteX22" fmla="*/ 56102 w 364331"/>
                <a:gd name="connsiteY22" fmla="*/ 593217 h 762000"/>
                <a:gd name="connsiteX23" fmla="*/ 42281 w 364331"/>
                <a:gd name="connsiteY23" fmla="*/ 751646 h 762000"/>
                <a:gd name="connsiteX24" fmla="*/ 50940 w 364331"/>
                <a:gd name="connsiteY24" fmla="*/ 761962 h 762000"/>
                <a:gd name="connsiteX25" fmla="*/ 51778 w 364331"/>
                <a:gd name="connsiteY25" fmla="*/ 762000 h 762000"/>
                <a:gd name="connsiteX26" fmla="*/ 61255 w 364331"/>
                <a:gd name="connsiteY26" fmla="*/ 753304 h 762000"/>
                <a:gd name="connsiteX27" fmla="*/ 75228 w 364331"/>
                <a:gd name="connsiteY27" fmla="*/ 593217 h 762000"/>
                <a:gd name="connsiteX28" fmla="*/ 172517 w 364331"/>
                <a:gd name="connsiteY28" fmla="*/ 593217 h 762000"/>
                <a:gd name="connsiteX29" fmla="*/ 172755 w 364331"/>
                <a:gd name="connsiteY29" fmla="*/ 752504 h 762000"/>
                <a:gd name="connsiteX30" fmla="*/ 182280 w 364331"/>
                <a:gd name="connsiteY30" fmla="*/ 762000 h 762000"/>
                <a:gd name="connsiteX31" fmla="*/ 182309 w 364331"/>
                <a:gd name="connsiteY31" fmla="*/ 762000 h 762000"/>
                <a:gd name="connsiteX32" fmla="*/ 191805 w 364331"/>
                <a:gd name="connsiteY32" fmla="*/ 752446 h 762000"/>
                <a:gd name="connsiteX33" fmla="*/ 191567 w 364331"/>
                <a:gd name="connsiteY33" fmla="*/ 593217 h 762000"/>
                <a:gd name="connsiteX34" fmla="*/ 289093 w 364331"/>
                <a:gd name="connsiteY34" fmla="*/ 593217 h 762000"/>
                <a:gd name="connsiteX35" fmla="*/ 303057 w 364331"/>
                <a:gd name="connsiteY35" fmla="*/ 753304 h 762000"/>
                <a:gd name="connsiteX36" fmla="*/ 312534 w 364331"/>
                <a:gd name="connsiteY36" fmla="*/ 762000 h 762000"/>
                <a:gd name="connsiteX37" fmla="*/ 313373 w 364331"/>
                <a:gd name="connsiteY37" fmla="*/ 761962 h 762000"/>
                <a:gd name="connsiteX38" fmla="*/ 322031 w 364331"/>
                <a:gd name="connsiteY38" fmla="*/ 751646 h 762000"/>
                <a:gd name="connsiteX39" fmla="*/ 308220 w 364331"/>
                <a:gd name="connsiteY39" fmla="*/ 593217 h 762000"/>
                <a:gd name="connsiteX40" fmla="*/ 318640 w 364331"/>
                <a:gd name="connsiteY40" fmla="*/ 593217 h 762000"/>
                <a:gd name="connsiteX41" fmla="*/ 328165 w 364331"/>
                <a:gd name="connsiteY41" fmla="*/ 583692 h 762000"/>
                <a:gd name="connsiteX42" fmla="*/ 318640 w 364331"/>
                <a:gd name="connsiteY42" fmla="*/ 574167 h 762000"/>
                <a:gd name="connsiteX43" fmla="*/ 306562 w 364331"/>
                <a:gd name="connsiteY43" fmla="*/ 574167 h 762000"/>
                <a:gd name="connsiteX44" fmla="*/ 301923 w 364331"/>
                <a:gd name="connsiteY44" fmla="*/ 521018 h 762000"/>
                <a:gd name="connsiteX45" fmla="*/ 354806 w 364331"/>
                <a:gd name="connsiteY45" fmla="*/ 521018 h 762000"/>
                <a:gd name="connsiteX46" fmla="*/ 364331 w 364331"/>
                <a:gd name="connsiteY46" fmla="*/ 511493 h 762000"/>
                <a:gd name="connsiteX47" fmla="*/ 364331 w 364331"/>
                <a:gd name="connsiteY47" fmla="*/ 466725 h 762000"/>
                <a:gd name="connsiteX48" fmla="*/ 47082 w 364331"/>
                <a:gd name="connsiteY48" fmla="*/ 101946 h 762000"/>
                <a:gd name="connsiteX49" fmla="*/ 317240 w 364331"/>
                <a:gd name="connsiteY49" fmla="*/ 101946 h 762000"/>
                <a:gd name="connsiteX50" fmla="*/ 317240 w 364331"/>
                <a:gd name="connsiteY50" fmla="*/ 457200 h 762000"/>
                <a:gd name="connsiteX51" fmla="*/ 47082 w 364331"/>
                <a:gd name="connsiteY51" fmla="*/ 457200 h 762000"/>
                <a:gd name="connsiteX52" fmla="*/ 47082 w 364331"/>
                <a:gd name="connsiteY52" fmla="*/ 101946 h 762000"/>
                <a:gd name="connsiteX53" fmla="*/ 81534 w 364331"/>
                <a:gd name="connsiteY53" fmla="*/ 521018 h 762000"/>
                <a:gd name="connsiteX54" fmla="*/ 172679 w 364331"/>
                <a:gd name="connsiteY54" fmla="*/ 521018 h 762000"/>
                <a:gd name="connsiteX55" fmla="*/ 172526 w 364331"/>
                <a:gd name="connsiteY55" fmla="*/ 574167 h 762000"/>
                <a:gd name="connsiteX56" fmla="*/ 76895 w 364331"/>
                <a:gd name="connsiteY56" fmla="*/ 574167 h 762000"/>
                <a:gd name="connsiteX57" fmla="*/ 81534 w 364331"/>
                <a:gd name="connsiteY57" fmla="*/ 521018 h 762000"/>
                <a:gd name="connsiteX58" fmla="*/ 287436 w 364331"/>
                <a:gd name="connsiteY58" fmla="*/ 574167 h 762000"/>
                <a:gd name="connsiteX59" fmla="*/ 191567 w 364331"/>
                <a:gd name="connsiteY59" fmla="*/ 574167 h 762000"/>
                <a:gd name="connsiteX60" fmla="*/ 191719 w 364331"/>
                <a:gd name="connsiteY60" fmla="*/ 521018 h 762000"/>
                <a:gd name="connsiteX61" fmla="*/ 282797 w 364331"/>
                <a:gd name="connsiteY61" fmla="*/ 521018 h 762000"/>
                <a:gd name="connsiteX62" fmla="*/ 287436 w 364331"/>
                <a:gd name="connsiteY62" fmla="*/ 574167 h 762000"/>
                <a:gd name="connsiteX63" fmla="*/ 345281 w 364331"/>
                <a:gd name="connsiteY63" fmla="*/ 501968 h 762000"/>
                <a:gd name="connsiteX64" fmla="*/ 19050 w 364331"/>
                <a:gd name="connsiteY64" fmla="*/ 501968 h 762000"/>
                <a:gd name="connsiteX65" fmla="*/ 19050 w 364331"/>
                <a:gd name="connsiteY65" fmla="*/ 476250 h 762000"/>
                <a:gd name="connsiteX66" fmla="*/ 37557 w 364331"/>
                <a:gd name="connsiteY66" fmla="*/ 476250 h 762000"/>
                <a:gd name="connsiteX67" fmla="*/ 326765 w 364331"/>
                <a:gd name="connsiteY67" fmla="*/ 476250 h 762000"/>
                <a:gd name="connsiteX68" fmla="*/ 345272 w 364331"/>
                <a:gd name="connsiteY68" fmla="*/ 476250 h 762000"/>
                <a:gd name="connsiteX69" fmla="*/ 345272 w 364331"/>
                <a:gd name="connsiteY69" fmla="*/ 501968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4331" h="762000">
                  <a:moveTo>
                    <a:pt x="364331" y="466725"/>
                  </a:moveTo>
                  <a:cubicBezTo>
                    <a:pt x="364331" y="461458"/>
                    <a:pt x="360074" y="457200"/>
                    <a:pt x="354806" y="457200"/>
                  </a:cubicBezTo>
                  <a:lnTo>
                    <a:pt x="336299" y="457200"/>
                  </a:lnTo>
                  <a:lnTo>
                    <a:pt x="336299" y="92421"/>
                  </a:lnTo>
                  <a:cubicBezTo>
                    <a:pt x="336299" y="87154"/>
                    <a:pt x="332042" y="82896"/>
                    <a:pt x="326774" y="82896"/>
                  </a:cubicBezTo>
                  <a:lnTo>
                    <a:pt x="191691" y="82896"/>
                  </a:lnTo>
                  <a:lnTo>
                    <a:pt x="191691" y="9525"/>
                  </a:lnTo>
                  <a:cubicBezTo>
                    <a:pt x="191691" y="4258"/>
                    <a:pt x="187433" y="0"/>
                    <a:pt x="182166" y="0"/>
                  </a:cubicBezTo>
                  <a:cubicBezTo>
                    <a:pt x="176898" y="0"/>
                    <a:pt x="172641" y="4258"/>
                    <a:pt x="172641" y="9525"/>
                  </a:cubicBezTo>
                  <a:lnTo>
                    <a:pt x="172641" y="82896"/>
                  </a:lnTo>
                  <a:lnTo>
                    <a:pt x="37557" y="82896"/>
                  </a:lnTo>
                  <a:cubicBezTo>
                    <a:pt x="32290" y="82896"/>
                    <a:pt x="28032" y="87154"/>
                    <a:pt x="28032" y="92421"/>
                  </a:cubicBezTo>
                  <a:lnTo>
                    <a:pt x="28032" y="457200"/>
                  </a:lnTo>
                  <a:lnTo>
                    <a:pt x="9525" y="457200"/>
                  </a:lnTo>
                  <a:cubicBezTo>
                    <a:pt x="4258" y="457200"/>
                    <a:pt x="0" y="461458"/>
                    <a:pt x="0" y="466725"/>
                  </a:cubicBezTo>
                  <a:lnTo>
                    <a:pt x="0" y="511493"/>
                  </a:lnTo>
                  <a:cubicBezTo>
                    <a:pt x="0" y="516760"/>
                    <a:pt x="4258" y="521018"/>
                    <a:pt x="9525" y="521018"/>
                  </a:cubicBezTo>
                  <a:lnTo>
                    <a:pt x="62408" y="521018"/>
                  </a:lnTo>
                  <a:lnTo>
                    <a:pt x="57769" y="574167"/>
                  </a:lnTo>
                  <a:lnTo>
                    <a:pt x="45682" y="574167"/>
                  </a:lnTo>
                  <a:cubicBezTo>
                    <a:pt x="40415" y="574167"/>
                    <a:pt x="36157" y="578425"/>
                    <a:pt x="36157" y="583692"/>
                  </a:cubicBezTo>
                  <a:cubicBezTo>
                    <a:pt x="36157" y="588959"/>
                    <a:pt x="40415" y="593217"/>
                    <a:pt x="45682" y="593217"/>
                  </a:cubicBezTo>
                  <a:lnTo>
                    <a:pt x="56102" y="593217"/>
                  </a:lnTo>
                  <a:lnTo>
                    <a:pt x="42281" y="751646"/>
                  </a:lnTo>
                  <a:cubicBezTo>
                    <a:pt x="41824" y="756885"/>
                    <a:pt x="45701" y="761505"/>
                    <a:pt x="50940" y="761962"/>
                  </a:cubicBezTo>
                  <a:cubicBezTo>
                    <a:pt x="51216" y="761991"/>
                    <a:pt x="51502" y="762000"/>
                    <a:pt x="51778" y="762000"/>
                  </a:cubicBezTo>
                  <a:cubicBezTo>
                    <a:pt x="56664" y="762000"/>
                    <a:pt x="60827" y="758257"/>
                    <a:pt x="61255" y="753304"/>
                  </a:cubicBezTo>
                  <a:lnTo>
                    <a:pt x="75228" y="593217"/>
                  </a:lnTo>
                  <a:lnTo>
                    <a:pt x="172517" y="593217"/>
                  </a:lnTo>
                  <a:cubicBezTo>
                    <a:pt x="172536" y="660216"/>
                    <a:pt x="172745" y="746789"/>
                    <a:pt x="172755" y="752504"/>
                  </a:cubicBezTo>
                  <a:cubicBezTo>
                    <a:pt x="172764" y="757752"/>
                    <a:pt x="177032" y="762000"/>
                    <a:pt x="182280" y="762000"/>
                  </a:cubicBezTo>
                  <a:cubicBezTo>
                    <a:pt x="182289" y="762000"/>
                    <a:pt x="182299" y="762000"/>
                    <a:pt x="182309" y="762000"/>
                  </a:cubicBezTo>
                  <a:cubicBezTo>
                    <a:pt x="187566" y="761991"/>
                    <a:pt x="191814" y="757714"/>
                    <a:pt x="191805" y="752446"/>
                  </a:cubicBezTo>
                  <a:cubicBezTo>
                    <a:pt x="191795" y="751037"/>
                    <a:pt x="191586" y="661711"/>
                    <a:pt x="191567" y="593217"/>
                  </a:cubicBezTo>
                  <a:lnTo>
                    <a:pt x="289093" y="593217"/>
                  </a:lnTo>
                  <a:lnTo>
                    <a:pt x="303057" y="753304"/>
                  </a:lnTo>
                  <a:cubicBezTo>
                    <a:pt x="303486" y="758266"/>
                    <a:pt x="307638" y="762000"/>
                    <a:pt x="312534" y="762000"/>
                  </a:cubicBezTo>
                  <a:cubicBezTo>
                    <a:pt x="312811" y="762000"/>
                    <a:pt x="313096" y="761991"/>
                    <a:pt x="313373" y="761962"/>
                  </a:cubicBezTo>
                  <a:cubicBezTo>
                    <a:pt x="318611" y="761505"/>
                    <a:pt x="322488" y="756885"/>
                    <a:pt x="322031" y="751646"/>
                  </a:cubicBezTo>
                  <a:lnTo>
                    <a:pt x="308220" y="593217"/>
                  </a:lnTo>
                  <a:lnTo>
                    <a:pt x="318640" y="593217"/>
                  </a:lnTo>
                  <a:cubicBezTo>
                    <a:pt x="323907" y="593217"/>
                    <a:pt x="328165" y="588959"/>
                    <a:pt x="328165" y="583692"/>
                  </a:cubicBezTo>
                  <a:cubicBezTo>
                    <a:pt x="328165" y="578425"/>
                    <a:pt x="323907" y="574167"/>
                    <a:pt x="318640" y="574167"/>
                  </a:cubicBezTo>
                  <a:lnTo>
                    <a:pt x="306562" y="574167"/>
                  </a:lnTo>
                  <a:lnTo>
                    <a:pt x="301923" y="521018"/>
                  </a:lnTo>
                  <a:lnTo>
                    <a:pt x="354806" y="521018"/>
                  </a:lnTo>
                  <a:cubicBezTo>
                    <a:pt x="360074" y="521018"/>
                    <a:pt x="364331" y="516760"/>
                    <a:pt x="364331" y="511493"/>
                  </a:cubicBezTo>
                  <a:lnTo>
                    <a:pt x="364331" y="466725"/>
                  </a:lnTo>
                  <a:close/>
                  <a:moveTo>
                    <a:pt x="47082" y="101946"/>
                  </a:moveTo>
                  <a:lnTo>
                    <a:pt x="317240" y="101946"/>
                  </a:lnTo>
                  <a:lnTo>
                    <a:pt x="317240" y="457200"/>
                  </a:lnTo>
                  <a:lnTo>
                    <a:pt x="47082" y="457200"/>
                  </a:lnTo>
                  <a:lnTo>
                    <a:pt x="47082" y="101946"/>
                  </a:lnTo>
                  <a:close/>
                  <a:moveTo>
                    <a:pt x="81534" y="521018"/>
                  </a:moveTo>
                  <a:lnTo>
                    <a:pt x="172679" y="521018"/>
                  </a:lnTo>
                  <a:cubicBezTo>
                    <a:pt x="172574" y="530419"/>
                    <a:pt x="172536" y="550078"/>
                    <a:pt x="172526" y="574167"/>
                  </a:cubicBezTo>
                  <a:lnTo>
                    <a:pt x="76895" y="574167"/>
                  </a:lnTo>
                  <a:lnTo>
                    <a:pt x="81534" y="521018"/>
                  </a:lnTo>
                  <a:close/>
                  <a:moveTo>
                    <a:pt x="287436" y="574167"/>
                  </a:moveTo>
                  <a:lnTo>
                    <a:pt x="191567" y="574167"/>
                  </a:lnTo>
                  <a:cubicBezTo>
                    <a:pt x="191576" y="549735"/>
                    <a:pt x="191614" y="529962"/>
                    <a:pt x="191719" y="521018"/>
                  </a:cubicBezTo>
                  <a:lnTo>
                    <a:pt x="282797" y="521018"/>
                  </a:lnTo>
                  <a:lnTo>
                    <a:pt x="287436" y="574167"/>
                  </a:lnTo>
                  <a:close/>
                  <a:moveTo>
                    <a:pt x="345281" y="501968"/>
                  </a:moveTo>
                  <a:lnTo>
                    <a:pt x="19050" y="501968"/>
                  </a:lnTo>
                  <a:lnTo>
                    <a:pt x="19050" y="476250"/>
                  </a:lnTo>
                  <a:lnTo>
                    <a:pt x="37557" y="476250"/>
                  </a:lnTo>
                  <a:lnTo>
                    <a:pt x="326765" y="476250"/>
                  </a:lnTo>
                  <a:lnTo>
                    <a:pt x="345272" y="476250"/>
                  </a:lnTo>
                  <a:lnTo>
                    <a:pt x="345272" y="50196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85CACAF-A7D8-4F92-92CF-1F5BEC93D9AC}"/>
              </a:ext>
            </a:extLst>
          </p:cNvPr>
          <p:cNvSpPr txBox="1"/>
          <p:nvPr/>
        </p:nvSpPr>
        <p:spPr>
          <a:xfrm>
            <a:off x="1064268" y="299961"/>
            <a:ext cx="5356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Neural Style</a:t>
            </a:r>
            <a:r>
              <a:rPr lang="ko-KR" altLang="en-US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  <a:r>
              <a:rPr lang="en-US" altLang="ko-KR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Transfer</a:t>
            </a:r>
            <a:endParaRPr lang="ko-KR" altLang="en-US" sz="28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F74EBDC-8271-4A65-BB56-E058095A3CF0}"/>
              </a:ext>
            </a:extLst>
          </p:cNvPr>
          <p:cNvCxnSpPr>
            <a:cxnSpLocks/>
          </p:cNvCxnSpPr>
          <p:nvPr/>
        </p:nvCxnSpPr>
        <p:spPr>
          <a:xfrm>
            <a:off x="8225870" y="4716038"/>
            <a:ext cx="2808672" cy="0"/>
          </a:xfrm>
          <a:prstGeom prst="straightConnector1">
            <a:avLst/>
          </a:prstGeom>
          <a:ln w="57150">
            <a:solidFill>
              <a:srgbClr val="DF5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61F2434-C2F8-4AEB-87AE-A76F329C5392}"/>
              </a:ext>
            </a:extLst>
          </p:cNvPr>
          <p:cNvSpPr/>
          <p:nvPr/>
        </p:nvSpPr>
        <p:spPr>
          <a:xfrm>
            <a:off x="8624923" y="424015"/>
            <a:ext cx="3184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https://kyounju.tistory.com/3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0288C3C-EFAD-45F3-90B5-89307C07505C}"/>
              </a:ext>
            </a:extLst>
          </p:cNvPr>
          <p:cNvGrpSpPr/>
          <p:nvPr/>
        </p:nvGrpSpPr>
        <p:grpSpPr>
          <a:xfrm>
            <a:off x="760066" y="1443288"/>
            <a:ext cx="10620375" cy="4586819"/>
            <a:chOff x="760066" y="1847166"/>
            <a:chExt cx="10620375" cy="4586819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E92C8B00-DD3A-4AB8-A3AD-A1576EFE54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066" y="2595410"/>
              <a:ext cx="10620375" cy="3838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827F0464-24D5-47AB-9D92-91F411E267FA}"/>
                </a:ext>
              </a:extLst>
            </p:cNvPr>
            <p:cNvCxnSpPr>
              <a:cxnSpLocks/>
            </p:cNvCxnSpPr>
            <p:nvPr/>
          </p:nvCxnSpPr>
          <p:spPr>
            <a:xfrm>
              <a:off x="3186661" y="2595410"/>
              <a:ext cx="7847881" cy="0"/>
            </a:xfrm>
            <a:prstGeom prst="line">
              <a:avLst/>
            </a:prstGeom>
            <a:ln w="76200">
              <a:solidFill>
                <a:srgbClr val="A1D7D7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5C8A401-F8F5-42E5-BEE5-0C8F3127FE2F}"/>
                </a:ext>
              </a:extLst>
            </p:cNvPr>
            <p:cNvSpPr txBox="1"/>
            <p:nvPr/>
          </p:nvSpPr>
          <p:spPr>
            <a:xfrm>
              <a:off x="2859524" y="1847166"/>
              <a:ext cx="3851144" cy="500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특징들이 점점 복잡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+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확대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B005E13-CA06-4733-A60F-157B855CB9B7}"/>
              </a:ext>
            </a:extLst>
          </p:cNvPr>
          <p:cNvSpPr/>
          <p:nvPr/>
        </p:nvSpPr>
        <p:spPr>
          <a:xfrm>
            <a:off x="267195" y="1118193"/>
            <a:ext cx="2503997" cy="2166182"/>
          </a:xfrm>
          <a:prstGeom prst="rect">
            <a:avLst/>
          </a:prstGeom>
          <a:solidFill>
            <a:srgbClr val="F2F4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530AF7-73EE-48A5-B482-D5ECFDC9129C}"/>
              </a:ext>
            </a:extLst>
          </p:cNvPr>
          <p:cNvSpPr txBox="1"/>
          <p:nvPr/>
        </p:nvSpPr>
        <p:spPr>
          <a:xfrm>
            <a:off x="217596" y="1401989"/>
            <a:ext cx="2597762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각 하나의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convolution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을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쓰지 않고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단계별로 </a:t>
            </a:r>
            <a:r>
              <a:rPr lang="ko-KR" altLang="en-US" sz="1600" dirty="0">
                <a:solidFill>
                  <a:srgbClr val="DF5842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이전까지의 </a:t>
            </a:r>
            <a:r>
              <a:rPr lang="en-US" altLang="ko-KR" sz="1600" dirty="0">
                <a:solidFill>
                  <a:srgbClr val="DF5842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convolution</a:t>
            </a:r>
            <a:r>
              <a:rPr lang="ko-KR" altLang="en-US" sz="1600" dirty="0">
                <a:solidFill>
                  <a:srgbClr val="DF5842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과의 관계 </a:t>
            </a:r>
            <a:endParaRPr lang="en-US" altLang="ko-KR" sz="1600" dirty="0">
              <a:solidFill>
                <a:srgbClr val="DF5842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 algn="ctr"/>
            <a:endParaRPr lang="en-US" altLang="ko-KR" sz="500" dirty="0">
              <a:solidFill>
                <a:srgbClr val="DF5842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위치의 정보가 사라지고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큰 특징 갖게 됨</a:t>
            </a:r>
          </a:p>
        </p:txBody>
      </p:sp>
      <p:pic>
        <p:nvPicPr>
          <p:cNvPr id="21" name="Picture 2" descr="vgg16에 대한 이미지 검색결과">
            <a:extLst>
              <a:ext uri="{FF2B5EF4-FFF2-40B4-BE49-F238E27FC236}">
                <a16:creationId xmlns:a16="http://schemas.microsoft.com/office/drawing/2014/main" id="{EDE5C465-B482-4D33-A7A0-1581397FA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44" y="-8857"/>
            <a:ext cx="5259355" cy="128854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7D9DD4D-5CA2-4413-B93B-368D30E2CDC8}"/>
              </a:ext>
            </a:extLst>
          </p:cNvPr>
          <p:cNvSpPr txBox="1"/>
          <p:nvPr/>
        </p:nvSpPr>
        <p:spPr>
          <a:xfrm>
            <a:off x="6617362" y="1414575"/>
            <a:ext cx="3534344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color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+ local structures</a:t>
            </a:r>
          </a:p>
        </p:txBody>
      </p:sp>
    </p:spTree>
    <p:extLst>
      <p:ext uri="{BB962C8B-B14F-4D97-AF65-F5344CB8AC3E}">
        <p14:creationId xmlns:p14="http://schemas.microsoft.com/office/powerpoint/2010/main" val="3565443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215EAA-5041-4CD9-8E25-365992FCC58E}"/>
              </a:ext>
            </a:extLst>
          </p:cNvPr>
          <p:cNvSpPr/>
          <p:nvPr/>
        </p:nvSpPr>
        <p:spPr>
          <a:xfrm>
            <a:off x="9019309" y="3764902"/>
            <a:ext cx="3026511" cy="2669077"/>
          </a:xfrm>
          <a:prstGeom prst="rect">
            <a:avLst/>
          </a:prstGeom>
          <a:solidFill>
            <a:srgbClr val="F2F4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9C49033-AC62-4D81-B80E-BC6DDC923218}"/>
              </a:ext>
            </a:extLst>
          </p:cNvPr>
          <p:cNvCxnSpPr>
            <a:cxnSpLocks/>
          </p:cNvCxnSpPr>
          <p:nvPr/>
        </p:nvCxnSpPr>
        <p:spPr>
          <a:xfrm>
            <a:off x="1064268" y="827893"/>
            <a:ext cx="10745566" cy="0"/>
          </a:xfrm>
          <a:prstGeom prst="line">
            <a:avLst/>
          </a:prstGeom>
          <a:ln w="5715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4D30A374-5109-427A-91CD-5D6006626EB2}"/>
              </a:ext>
            </a:extLst>
          </p:cNvPr>
          <p:cNvGrpSpPr/>
          <p:nvPr/>
        </p:nvGrpSpPr>
        <p:grpSpPr>
          <a:xfrm>
            <a:off x="180232" y="108086"/>
            <a:ext cx="762000" cy="762000"/>
            <a:chOff x="4459393" y="904565"/>
            <a:chExt cx="762000" cy="762000"/>
          </a:xfrm>
        </p:grpSpPr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14FF68D6-A21B-45CD-A5A4-621C55641F58}"/>
                </a:ext>
              </a:extLst>
            </p:cNvPr>
            <p:cNvSpPr/>
            <p:nvPr/>
          </p:nvSpPr>
          <p:spPr>
            <a:xfrm>
              <a:off x="4459393" y="904565"/>
              <a:ext cx="364331" cy="762000"/>
            </a:xfrm>
            <a:custGeom>
              <a:avLst/>
              <a:gdLst>
                <a:gd name="connsiteX0" fmla="*/ 354806 w 364331"/>
                <a:gd name="connsiteY0" fmla="*/ 521018 h 762000"/>
                <a:gd name="connsiteX1" fmla="*/ 364331 w 364331"/>
                <a:gd name="connsiteY1" fmla="*/ 511493 h 762000"/>
                <a:gd name="connsiteX2" fmla="*/ 364331 w 364331"/>
                <a:gd name="connsiteY2" fmla="*/ 466725 h 762000"/>
                <a:gd name="connsiteX3" fmla="*/ 354806 w 364331"/>
                <a:gd name="connsiteY3" fmla="*/ 457200 h 762000"/>
                <a:gd name="connsiteX4" fmla="*/ 336299 w 364331"/>
                <a:gd name="connsiteY4" fmla="*/ 457200 h 762000"/>
                <a:gd name="connsiteX5" fmla="*/ 336299 w 364331"/>
                <a:gd name="connsiteY5" fmla="*/ 92421 h 762000"/>
                <a:gd name="connsiteX6" fmla="*/ 326774 w 364331"/>
                <a:gd name="connsiteY6" fmla="*/ 82896 h 762000"/>
                <a:gd name="connsiteX7" fmla="*/ 191691 w 364331"/>
                <a:gd name="connsiteY7" fmla="*/ 82896 h 762000"/>
                <a:gd name="connsiteX8" fmla="*/ 191691 w 364331"/>
                <a:gd name="connsiteY8" fmla="*/ 9525 h 762000"/>
                <a:gd name="connsiteX9" fmla="*/ 182166 w 364331"/>
                <a:gd name="connsiteY9" fmla="*/ 0 h 762000"/>
                <a:gd name="connsiteX10" fmla="*/ 172641 w 364331"/>
                <a:gd name="connsiteY10" fmla="*/ 9525 h 762000"/>
                <a:gd name="connsiteX11" fmla="*/ 172641 w 364331"/>
                <a:gd name="connsiteY11" fmla="*/ 82896 h 762000"/>
                <a:gd name="connsiteX12" fmla="*/ 37557 w 364331"/>
                <a:gd name="connsiteY12" fmla="*/ 82896 h 762000"/>
                <a:gd name="connsiteX13" fmla="*/ 28032 w 364331"/>
                <a:gd name="connsiteY13" fmla="*/ 92421 h 762000"/>
                <a:gd name="connsiteX14" fmla="*/ 28032 w 364331"/>
                <a:gd name="connsiteY14" fmla="*/ 457200 h 762000"/>
                <a:gd name="connsiteX15" fmla="*/ 9525 w 364331"/>
                <a:gd name="connsiteY15" fmla="*/ 457200 h 762000"/>
                <a:gd name="connsiteX16" fmla="*/ 0 w 364331"/>
                <a:gd name="connsiteY16" fmla="*/ 466725 h 762000"/>
                <a:gd name="connsiteX17" fmla="*/ 0 w 364331"/>
                <a:gd name="connsiteY17" fmla="*/ 511493 h 762000"/>
                <a:gd name="connsiteX18" fmla="*/ 9525 w 364331"/>
                <a:gd name="connsiteY18" fmla="*/ 521018 h 762000"/>
                <a:gd name="connsiteX19" fmla="*/ 62408 w 364331"/>
                <a:gd name="connsiteY19" fmla="*/ 521018 h 762000"/>
                <a:gd name="connsiteX20" fmla="*/ 57769 w 364331"/>
                <a:gd name="connsiteY20" fmla="*/ 574167 h 762000"/>
                <a:gd name="connsiteX21" fmla="*/ 45682 w 364331"/>
                <a:gd name="connsiteY21" fmla="*/ 574167 h 762000"/>
                <a:gd name="connsiteX22" fmla="*/ 36157 w 364331"/>
                <a:gd name="connsiteY22" fmla="*/ 583692 h 762000"/>
                <a:gd name="connsiteX23" fmla="*/ 45682 w 364331"/>
                <a:gd name="connsiteY23" fmla="*/ 593217 h 762000"/>
                <a:gd name="connsiteX24" fmla="*/ 56102 w 364331"/>
                <a:gd name="connsiteY24" fmla="*/ 593217 h 762000"/>
                <a:gd name="connsiteX25" fmla="*/ 42281 w 364331"/>
                <a:gd name="connsiteY25" fmla="*/ 751646 h 762000"/>
                <a:gd name="connsiteX26" fmla="*/ 50940 w 364331"/>
                <a:gd name="connsiteY26" fmla="*/ 761962 h 762000"/>
                <a:gd name="connsiteX27" fmla="*/ 51778 w 364331"/>
                <a:gd name="connsiteY27" fmla="*/ 762000 h 762000"/>
                <a:gd name="connsiteX28" fmla="*/ 61255 w 364331"/>
                <a:gd name="connsiteY28" fmla="*/ 753304 h 762000"/>
                <a:gd name="connsiteX29" fmla="*/ 75228 w 364331"/>
                <a:gd name="connsiteY29" fmla="*/ 593217 h 762000"/>
                <a:gd name="connsiteX30" fmla="*/ 172517 w 364331"/>
                <a:gd name="connsiteY30" fmla="*/ 593217 h 762000"/>
                <a:gd name="connsiteX31" fmla="*/ 172755 w 364331"/>
                <a:gd name="connsiteY31" fmla="*/ 752504 h 762000"/>
                <a:gd name="connsiteX32" fmla="*/ 182280 w 364331"/>
                <a:gd name="connsiteY32" fmla="*/ 762000 h 762000"/>
                <a:gd name="connsiteX33" fmla="*/ 182309 w 364331"/>
                <a:gd name="connsiteY33" fmla="*/ 762000 h 762000"/>
                <a:gd name="connsiteX34" fmla="*/ 191805 w 364331"/>
                <a:gd name="connsiteY34" fmla="*/ 752446 h 762000"/>
                <a:gd name="connsiteX35" fmla="*/ 191567 w 364331"/>
                <a:gd name="connsiteY35" fmla="*/ 593217 h 762000"/>
                <a:gd name="connsiteX36" fmla="*/ 289093 w 364331"/>
                <a:gd name="connsiteY36" fmla="*/ 593217 h 762000"/>
                <a:gd name="connsiteX37" fmla="*/ 303057 w 364331"/>
                <a:gd name="connsiteY37" fmla="*/ 753304 h 762000"/>
                <a:gd name="connsiteX38" fmla="*/ 312534 w 364331"/>
                <a:gd name="connsiteY38" fmla="*/ 762000 h 762000"/>
                <a:gd name="connsiteX39" fmla="*/ 313373 w 364331"/>
                <a:gd name="connsiteY39" fmla="*/ 761962 h 762000"/>
                <a:gd name="connsiteX40" fmla="*/ 322031 w 364331"/>
                <a:gd name="connsiteY40" fmla="*/ 751646 h 762000"/>
                <a:gd name="connsiteX41" fmla="*/ 308220 w 364331"/>
                <a:gd name="connsiteY41" fmla="*/ 593217 h 762000"/>
                <a:gd name="connsiteX42" fmla="*/ 318640 w 364331"/>
                <a:gd name="connsiteY42" fmla="*/ 593217 h 762000"/>
                <a:gd name="connsiteX43" fmla="*/ 328165 w 364331"/>
                <a:gd name="connsiteY43" fmla="*/ 583692 h 762000"/>
                <a:gd name="connsiteX44" fmla="*/ 318640 w 364331"/>
                <a:gd name="connsiteY44" fmla="*/ 574167 h 762000"/>
                <a:gd name="connsiteX45" fmla="*/ 306562 w 364331"/>
                <a:gd name="connsiteY45" fmla="*/ 574167 h 762000"/>
                <a:gd name="connsiteX46" fmla="*/ 301923 w 364331"/>
                <a:gd name="connsiteY46" fmla="*/ 521018 h 762000"/>
                <a:gd name="connsiteX47" fmla="*/ 354806 w 364331"/>
                <a:gd name="connsiteY47" fmla="*/ 521018 h 762000"/>
                <a:gd name="connsiteX48" fmla="*/ 47082 w 364331"/>
                <a:gd name="connsiteY48" fmla="*/ 101946 h 762000"/>
                <a:gd name="connsiteX49" fmla="*/ 317240 w 364331"/>
                <a:gd name="connsiteY49" fmla="*/ 101946 h 762000"/>
                <a:gd name="connsiteX50" fmla="*/ 317240 w 364331"/>
                <a:gd name="connsiteY50" fmla="*/ 457200 h 762000"/>
                <a:gd name="connsiteX51" fmla="*/ 47082 w 364331"/>
                <a:gd name="connsiteY51" fmla="*/ 457200 h 762000"/>
                <a:gd name="connsiteX52" fmla="*/ 47082 w 364331"/>
                <a:gd name="connsiteY52" fmla="*/ 101946 h 762000"/>
                <a:gd name="connsiteX53" fmla="*/ 19050 w 364331"/>
                <a:gd name="connsiteY53" fmla="*/ 476250 h 762000"/>
                <a:gd name="connsiteX54" fmla="*/ 37557 w 364331"/>
                <a:gd name="connsiteY54" fmla="*/ 476250 h 762000"/>
                <a:gd name="connsiteX55" fmla="*/ 326765 w 364331"/>
                <a:gd name="connsiteY55" fmla="*/ 476250 h 762000"/>
                <a:gd name="connsiteX56" fmla="*/ 345272 w 364331"/>
                <a:gd name="connsiteY56" fmla="*/ 476250 h 762000"/>
                <a:gd name="connsiteX57" fmla="*/ 345272 w 364331"/>
                <a:gd name="connsiteY57" fmla="*/ 501968 h 762000"/>
                <a:gd name="connsiteX58" fmla="*/ 19040 w 364331"/>
                <a:gd name="connsiteY58" fmla="*/ 501968 h 762000"/>
                <a:gd name="connsiteX59" fmla="*/ 19040 w 364331"/>
                <a:gd name="connsiteY59" fmla="*/ 476250 h 762000"/>
                <a:gd name="connsiteX60" fmla="*/ 81534 w 364331"/>
                <a:gd name="connsiteY60" fmla="*/ 521018 h 762000"/>
                <a:gd name="connsiteX61" fmla="*/ 172679 w 364331"/>
                <a:gd name="connsiteY61" fmla="*/ 521018 h 762000"/>
                <a:gd name="connsiteX62" fmla="*/ 172526 w 364331"/>
                <a:gd name="connsiteY62" fmla="*/ 574167 h 762000"/>
                <a:gd name="connsiteX63" fmla="*/ 76895 w 364331"/>
                <a:gd name="connsiteY63" fmla="*/ 574167 h 762000"/>
                <a:gd name="connsiteX64" fmla="*/ 81534 w 364331"/>
                <a:gd name="connsiteY64" fmla="*/ 521018 h 762000"/>
                <a:gd name="connsiteX65" fmla="*/ 287436 w 364331"/>
                <a:gd name="connsiteY65" fmla="*/ 574167 h 762000"/>
                <a:gd name="connsiteX66" fmla="*/ 191567 w 364331"/>
                <a:gd name="connsiteY66" fmla="*/ 574167 h 762000"/>
                <a:gd name="connsiteX67" fmla="*/ 191719 w 364331"/>
                <a:gd name="connsiteY67" fmla="*/ 521018 h 762000"/>
                <a:gd name="connsiteX68" fmla="*/ 282797 w 364331"/>
                <a:gd name="connsiteY68" fmla="*/ 521018 h 762000"/>
                <a:gd name="connsiteX69" fmla="*/ 287436 w 364331"/>
                <a:gd name="connsiteY69" fmla="*/ 574167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4331" h="762000">
                  <a:moveTo>
                    <a:pt x="354806" y="521018"/>
                  </a:moveTo>
                  <a:cubicBezTo>
                    <a:pt x="360074" y="521018"/>
                    <a:pt x="364331" y="516760"/>
                    <a:pt x="364331" y="511493"/>
                  </a:cubicBezTo>
                  <a:lnTo>
                    <a:pt x="364331" y="466725"/>
                  </a:lnTo>
                  <a:cubicBezTo>
                    <a:pt x="364331" y="461458"/>
                    <a:pt x="360074" y="457200"/>
                    <a:pt x="354806" y="457200"/>
                  </a:cubicBezTo>
                  <a:lnTo>
                    <a:pt x="336299" y="457200"/>
                  </a:lnTo>
                  <a:lnTo>
                    <a:pt x="336299" y="92421"/>
                  </a:lnTo>
                  <a:cubicBezTo>
                    <a:pt x="336299" y="87154"/>
                    <a:pt x="332042" y="82896"/>
                    <a:pt x="326774" y="82896"/>
                  </a:cubicBezTo>
                  <a:lnTo>
                    <a:pt x="191691" y="82896"/>
                  </a:lnTo>
                  <a:lnTo>
                    <a:pt x="191691" y="9525"/>
                  </a:lnTo>
                  <a:cubicBezTo>
                    <a:pt x="191691" y="4258"/>
                    <a:pt x="187433" y="0"/>
                    <a:pt x="182166" y="0"/>
                  </a:cubicBezTo>
                  <a:cubicBezTo>
                    <a:pt x="176898" y="0"/>
                    <a:pt x="172641" y="4258"/>
                    <a:pt x="172641" y="9525"/>
                  </a:cubicBezTo>
                  <a:lnTo>
                    <a:pt x="172641" y="82896"/>
                  </a:lnTo>
                  <a:lnTo>
                    <a:pt x="37557" y="82896"/>
                  </a:lnTo>
                  <a:cubicBezTo>
                    <a:pt x="32290" y="82896"/>
                    <a:pt x="28032" y="87154"/>
                    <a:pt x="28032" y="92421"/>
                  </a:cubicBezTo>
                  <a:lnTo>
                    <a:pt x="28032" y="457200"/>
                  </a:lnTo>
                  <a:lnTo>
                    <a:pt x="9525" y="457200"/>
                  </a:lnTo>
                  <a:cubicBezTo>
                    <a:pt x="4258" y="457200"/>
                    <a:pt x="0" y="461458"/>
                    <a:pt x="0" y="466725"/>
                  </a:cubicBezTo>
                  <a:lnTo>
                    <a:pt x="0" y="511493"/>
                  </a:lnTo>
                  <a:cubicBezTo>
                    <a:pt x="0" y="516760"/>
                    <a:pt x="4258" y="521018"/>
                    <a:pt x="9525" y="521018"/>
                  </a:cubicBezTo>
                  <a:lnTo>
                    <a:pt x="62408" y="521018"/>
                  </a:lnTo>
                  <a:lnTo>
                    <a:pt x="57769" y="574167"/>
                  </a:lnTo>
                  <a:lnTo>
                    <a:pt x="45682" y="574167"/>
                  </a:lnTo>
                  <a:cubicBezTo>
                    <a:pt x="40415" y="574167"/>
                    <a:pt x="36157" y="578425"/>
                    <a:pt x="36157" y="583692"/>
                  </a:cubicBezTo>
                  <a:cubicBezTo>
                    <a:pt x="36157" y="588959"/>
                    <a:pt x="40415" y="593217"/>
                    <a:pt x="45682" y="593217"/>
                  </a:cubicBezTo>
                  <a:lnTo>
                    <a:pt x="56102" y="593217"/>
                  </a:lnTo>
                  <a:lnTo>
                    <a:pt x="42281" y="751646"/>
                  </a:lnTo>
                  <a:cubicBezTo>
                    <a:pt x="41824" y="756885"/>
                    <a:pt x="45701" y="761505"/>
                    <a:pt x="50940" y="761962"/>
                  </a:cubicBezTo>
                  <a:cubicBezTo>
                    <a:pt x="51216" y="761991"/>
                    <a:pt x="51502" y="762000"/>
                    <a:pt x="51778" y="762000"/>
                  </a:cubicBezTo>
                  <a:cubicBezTo>
                    <a:pt x="56664" y="762000"/>
                    <a:pt x="60827" y="758257"/>
                    <a:pt x="61255" y="753304"/>
                  </a:cubicBezTo>
                  <a:lnTo>
                    <a:pt x="75228" y="593217"/>
                  </a:lnTo>
                  <a:lnTo>
                    <a:pt x="172517" y="593217"/>
                  </a:lnTo>
                  <a:cubicBezTo>
                    <a:pt x="172536" y="660216"/>
                    <a:pt x="172745" y="746789"/>
                    <a:pt x="172755" y="752504"/>
                  </a:cubicBezTo>
                  <a:cubicBezTo>
                    <a:pt x="172764" y="757752"/>
                    <a:pt x="177032" y="762000"/>
                    <a:pt x="182280" y="762000"/>
                  </a:cubicBezTo>
                  <a:cubicBezTo>
                    <a:pt x="182289" y="762000"/>
                    <a:pt x="182299" y="762000"/>
                    <a:pt x="182309" y="762000"/>
                  </a:cubicBezTo>
                  <a:cubicBezTo>
                    <a:pt x="187566" y="761991"/>
                    <a:pt x="191814" y="757714"/>
                    <a:pt x="191805" y="752446"/>
                  </a:cubicBezTo>
                  <a:cubicBezTo>
                    <a:pt x="191795" y="751037"/>
                    <a:pt x="191586" y="661711"/>
                    <a:pt x="191567" y="593217"/>
                  </a:cubicBezTo>
                  <a:lnTo>
                    <a:pt x="289093" y="593217"/>
                  </a:lnTo>
                  <a:lnTo>
                    <a:pt x="303057" y="753304"/>
                  </a:lnTo>
                  <a:cubicBezTo>
                    <a:pt x="303486" y="758266"/>
                    <a:pt x="307638" y="762000"/>
                    <a:pt x="312534" y="762000"/>
                  </a:cubicBezTo>
                  <a:cubicBezTo>
                    <a:pt x="312811" y="762000"/>
                    <a:pt x="313096" y="761991"/>
                    <a:pt x="313373" y="761962"/>
                  </a:cubicBezTo>
                  <a:cubicBezTo>
                    <a:pt x="318611" y="761505"/>
                    <a:pt x="322488" y="756885"/>
                    <a:pt x="322031" y="751646"/>
                  </a:cubicBezTo>
                  <a:lnTo>
                    <a:pt x="308220" y="593217"/>
                  </a:lnTo>
                  <a:lnTo>
                    <a:pt x="318640" y="593217"/>
                  </a:lnTo>
                  <a:cubicBezTo>
                    <a:pt x="323907" y="593217"/>
                    <a:pt x="328165" y="588959"/>
                    <a:pt x="328165" y="583692"/>
                  </a:cubicBezTo>
                  <a:cubicBezTo>
                    <a:pt x="328165" y="578425"/>
                    <a:pt x="323907" y="574167"/>
                    <a:pt x="318640" y="574167"/>
                  </a:cubicBezTo>
                  <a:lnTo>
                    <a:pt x="306562" y="574167"/>
                  </a:lnTo>
                  <a:lnTo>
                    <a:pt x="301923" y="521018"/>
                  </a:lnTo>
                  <a:lnTo>
                    <a:pt x="354806" y="521018"/>
                  </a:lnTo>
                  <a:close/>
                  <a:moveTo>
                    <a:pt x="47082" y="101946"/>
                  </a:moveTo>
                  <a:lnTo>
                    <a:pt x="317240" y="101946"/>
                  </a:lnTo>
                  <a:lnTo>
                    <a:pt x="317240" y="457200"/>
                  </a:lnTo>
                  <a:lnTo>
                    <a:pt x="47082" y="457200"/>
                  </a:lnTo>
                  <a:lnTo>
                    <a:pt x="47082" y="101946"/>
                  </a:lnTo>
                  <a:close/>
                  <a:moveTo>
                    <a:pt x="19050" y="476250"/>
                  </a:moveTo>
                  <a:lnTo>
                    <a:pt x="37557" y="476250"/>
                  </a:lnTo>
                  <a:lnTo>
                    <a:pt x="326765" y="476250"/>
                  </a:lnTo>
                  <a:lnTo>
                    <a:pt x="345272" y="476250"/>
                  </a:lnTo>
                  <a:lnTo>
                    <a:pt x="345272" y="501968"/>
                  </a:lnTo>
                  <a:lnTo>
                    <a:pt x="19040" y="501968"/>
                  </a:lnTo>
                  <a:lnTo>
                    <a:pt x="19040" y="476250"/>
                  </a:lnTo>
                  <a:close/>
                  <a:moveTo>
                    <a:pt x="81534" y="521018"/>
                  </a:moveTo>
                  <a:lnTo>
                    <a:pt x="172679" y="521018"/>
                  </a:lnTo>
                  <a:cubicBezTo>
                    <a:pt x="172574" y="530419"/>
                    <a:pt x="172536" y="550078"/>
                    <a:pt x="172526" y="574167"/>
                  </a:cubicBezTo>
                  <a:lnTo>
                    <a:pt x="76895" y="574167"/>
                  </a:lnTo>
                  <a:lnTo>
                    <a:pt x="81534" y="521018"/>
                  </a:lnTo>
                  <a:close/>
                  <a:moveTo>
                    <a:pt x="287436" y="574167"/>
                  </a:moveTo>
                  <a:lnTo>
                    <a:pt x="191567" y="574167"/>
                  </a:lnTo>
                  <a:cubicBezTo>
                    <a:pt x="191576" y="549735"/>
                    <a:pt x="191614" y="529962"/>
                    <a:pt x="191719" y="521018"/>
                  </a:cubicBezTo>
                  <a:lnTo>
                    <a:pt x="282797" y="521018"/>
                  </a:lnTo>
                  <a:lnTo>
                    <a:pt x="287436" y="5741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8AB713BA-5C74-4158-8310-C76A6F2749DA}"/>
                </a:ext>
              </a:extLst>
            </p:cNvPr>
            <p:cNvSpPr/>
            <p:nvPr/>
          </p:nvSpPr>
          <p:spPr>
            <a:xfrm>
              <a:off x="4857062" y="904565"/>
              <a:ext cx="364331" cy="762000"/>
            </a:xfrm>
            <a:custGeom>
              <a:avLst/>
              <a:gdLst>
                <a:gd name="connsiteX0" fmla="*/ 364331 w 364331"/>
                <a:gd name="connsiteY0" fmla="*/ 466725 h 762000"/>
                <a:gd name="connsiteX1" fmla="*/ 354806 w 364331"/>
                <a:gd name="connsiteY1" fmla="*/ 457200 h 762000"/>
                <a:gd name="connsiteX2" fmla="*/ 336299 w 364331"/>
                <a:gd name="connsiteY2" fmla="*/ 457200 h 762000"/>
                <a:gd name="connsiteX3" fmla="*/ 336299 w 364331"/>
                <a:gd name="connsiteY3" fmla="*/ 92421 h 762000"/>
                <a:gd name="connsiteX4" fmla="*/ 326774 w 364331"/>
                <a:gd name="connsiteY4" fmla="*/ 82896 h 762000"/>
                <a:gd name="connsiteX5" fmla="*/ 191691 w 364331"/>
                <a:gd name="connsiteY5" fmla="*/ 82896 h 762000"/>
                <a:gd name="connsiteX6" fmla="*/ 191691 w 364331"/>
                <a:gd name="connsiteY6" fmla="*/ 9525 h 762000"/>
                <a:gd name="connsiteX7" fmla="*/ 182166 w 364331"/>
                <a:gd name="connsiteY7" fmla="*/ 0 h 762000"/>
                <a:gd name="connsiteX8" fmla="*/ 172641 w 364331"/>
                <a:gd name="connsiteY8" fmla="*/ 9525 h 762000"/>
                <a:gd name="connsiteX9" fmla="*/ 172641 w 364331"/>
                <a:gd name="connsiteY9" fmla="*/ 82896 h 762000"/>
                <a:gd name="connsiteX10" fmla="*/ 37557 w 364331"/>
                <a:gd name="connsiteY10" fmla="*/ 82896 h 762000"/>
                <a:gd name="connsiteX11" fmla="*/ 28032 w 364331"/>
                <a:gd name="connsiteY11" fmla="*/ 92421 h 762000"/>
                <a:gd name="connsiteX12" fmla="*/ 28032 w 364331"/>
                <a:gd name="connsiteY12" fmla="*/ 457200 h 762000"/>
                <a:gd name="connsiteX13" fmla="*/ 9525 w 364331"/>
                <a:gd name="connsiteY13" fmla="*/ 457200 h 762000"/>
                <a:gd name="connsiteX14" fmla="*/ 0 w 364331"/>
                <a:gd name="connsiteY14" fmla="*/ 466725 h 762000"/>
                <a:gd name="connsiteX15" fmla="*/ 0 w 364331"/>
                <a:gd name="connsiteY15" fmla="*/ 511493 h 762000"/>
                <a:gd name="connsiteX16" fmla="*/ 9525 w 364331"/>
                <a:gd name="connsiteY16" fmla="*/ 521018 h 762000"/>
                <a:gd name="connsiteX17" fmla="*/ 62408 w 364331"/>
                <a:gd name="connsiteY17" fmla="*/ 521018 h 762000"/>
                <a:gd name="connsiteX18" fmla="*/ 57769 w 364331"/>
                <a:gd name="connsiteY18" fmla="*/ 574167 h 762000"/>
                <a:gd name="connsiteX19" fmla="*/ 45682 w 364331"/>
                <a:gd name="connsiteY19" fmla="*/ 574167 h 762000"/>
                <a:gd name="connsiteX20" fmla="*/ 36157 w 364331"/>
                <a:gd name="connsiteY20" fmla="*/ 583692 h 762000"/>
                <a:gd name="connsiteX21" fmla="*/ 45682 w 364331"/>
                <a:gd name="connsiteY21" fmla="*/ 593217 h 762000"/>
                <a:gd name="connsiteX22" fmla="*/ 56102 w 364331"/>
                <a:gd name="connsiteY22" fmla="*/ 593217 h 762000"/>
                <a:gd name="connsiteX23" fmla="*/ 42281 w 364331"/>
                <a:gd name="connsiteY23" fmla="*/ 751646 h 762000"/>
                <a:gd name="connsiteX24" fmla="*/ 50940 w 364331"/>
                <a:gd name="connsiteY24" fmla="*/ 761962 h 762000"/>
                <a:gd name="connsiteX25" fmla="*/ 51778 w 364331"/>
                <a:gd name="connsiteY25" fmla="*/ 762000 h 762000"/>
                <a:gd name="connsiteX26" fmla="*/ 61255 w 364331"/>
                <a:gd name="connsiteY26" fmla="*/ 753304 h 762000"/>
                <a:gd name="connsiteX27" fmla="*/ 75228 w 364331"/>
                <a:gd name="connsiteY27" fmla="*/ 593217 h 762000"/>
                <a:gd name="connsiteX28" fmla="*/ 172517 w 364331"/>
                <a:gd name="connsiteY28" fmla="*/ 593217 h 762000"/>
                <a:gd name="connsiteX29" fmla="*/ 172755 w 364331"/>
                <a:gd name="connsiteY29" fmla="*/ 752504 h 762000"/>
                <a:gd name="connsiteX30" fmla="*/ 182280 w 364331"/>
                <a:gd name="connsiteY30" fmla="*/ 762000 h 762000"/>
                <a:gd name="connsiteX31" fmla="*/ 182309 w 364331"/>
                <a:gd name="connsiteY31" fmla="*/ 762000 h 762000"/>
                <a:gd name="connsiteX32" fmla="*/ 191805 w 364331"/>
                <a:gd name="connsiteY32" fmla="*/ 752446 h 762000"/>
                <a:gd name="connsiteX33" fmla="*/ 191567 w 364331"/>
                <a:gd name="connsiteY33" fmla="*/ 593217 h 762000"/>
                <a:gd name="connsiteX34" fmla="*/ 289093 w 364331"/>
                <a:gd name="connsiteY34" fmla="*/ 593217 h 762000"/>
                <a:gd name="connsiteX35" fmla="*/ 303057 w 364331"/>
                <a:gd name="connsiteY35" fmla="*/ 753304 h 762000"/>
                <a:gd name="connsiteX36" fmla="*/ 312534 w 364331"/>
                <a:gd name="connsiteY36" fmla="*/ 762000 h 762000"/>
                <a:gd name="connsiteX37" fmla="*/ 313373 w 364331"/>
                <a:gd name="connsiteY37" fmla="*/ 761962 h 762000"/>
                <a:gd name="connsiteX38" fmla="*/ 322031 w 364331"/>
                <a:gd name="connsiteY38" fmla="*/ 751646 h 762000"/>
                <a:gd name="connsiteX39" fmla="*/ 308220 w 364331"/>
                <a:gd name="connsiteY39" fmla="*/ 593217 h 762000"/>
                <a:gd name="connsiteX40" fmla="*/ 318640 w 364331"/>
                <a:gd name="connsiteY40" fmla="*/ 593217 h 762000"/>
                <a:gd name="connsiteX41" fmla="*/ 328165 w 364331"/>
                <a:gd name="connsiteY41" fmla="*/ 583692 h 762000"/>
                <a:gd name="connsiteX42" fmla="*/ 318640 w 364331"/>
                <a:gd name="connsiteY42" fmla="*/ 574167 h 762000"/>
                <a:gd name="connsiteX43" fmla="*/ 306562 w 364331"/>
                <a:gd name="connsiteY43" fmla="*/ 574167 h 762000"/>
                <a:gd name="connsiteX44" fmla="*/ 301923 w 364331"/>
                <a:gd name="connsiteY44" fmla="*/ 521018 h 762000"/>
                <a:gd name="connsiteX45" fmla="*/ 354806 w 364331"/>
                <a:gd name="connsiteY45" fmla="*/ 521018 h 762000"/>
                <a:gd name="connsiteX46" fmla="*/ 364331 w 364331"/>
                <a:gd name="connsiteY46" fmla="*/ 511493 h 762000"/>
                <a:gd name="connsiteX47" fmla="*/ 364331 w 364331"/>
                <a:gd name="connsiteY47" fmla="*/ 466725 h 762000"/>
                <a:gd name="connsiteX48" fmla="*/ 47082 w 364331"/>
                <a:gd name="connsiteY48" fmla="*/ 101946 h 762000"/>
                <a:gd name="connsiteX49" fmla="*/ 317240 w 364331"/>
                <a:gd name="connsiteY49" fmla="*/ 101946 h 762000"/>
                <a:gd name="connsiteX50" fmla="*/ 317240 w 364331"/>
                <a:gd name="connsiteY50" fmla="*/ 457200 h 762000"/>
                <a:gd name="connsiteX51" fmla="*/ 47082 w 364331"/>
                <a:gd name="connsiteY51" fmla="*/ 457200 h 762000"/>
                <a:gd name="connsiteX52" fmla="*/ 47082 w 364331"/>
                <a:gd name="connsiteY52" fmla="*/ 101946 h 762000"/>
                <a:gd name="connsiteX53" fmla="*/ 81534 w 364331"/>
                <a:gd name="connsiteY53" fmla="*/ 521018 h 762000"/>
                <a:gd name="connsiteX54" fmla="*/ 172679 w 364331"/>
                <a:gd name="connsiteY54" fmla="*/ 521018 h 762000"/>
                <a:gd name="connsiteX55" fmla="*/ 172526 w 364331"/>
                <a:gd name="connsiteY55" fmla="*/ 574167 h 762000"/>
                <a:gd name="connsiteX56" fmla="*/ 76895 w 364331"/>
                <a:gd name="connsiteY56" fmla="*/ 574167 h 762000"/>
                <a:gd name="connsiteX57" fmla="*/ 81534 w 364331"/>
                <a:gd name="connsiteY57" fmla="*/ 521018 h 762000"/>
                <a:gd name="connsiteX58" fmla="*/ 287436 w 364331"/>
                <a:gd name="connsiteY58" fmla="*/ 574167 h 762000"/>
                <a:gd name="connsiteX59" fmla="*/ 191567 w 364331"/>
                <a:gd name="connsiteY59" fmla="*/ 574167 h 762000"/>
                <a:gd name="connsiteX60" fmla="*/ 191719 w 364331"/>
                <a:gd name="connsiteY60" fmla="*/ 521018 h 762000"/>
                <a:gd name="connsiteX61" fmla="*/ 282797 w 364331"/>
                <a:gd name="connsiteY61" fmla="*/ 521018 h 762000"/>
                <a:gd name="connsiteX62" fmla="*/ 287436 w 364331"/>
                <a:gd name="connsiteY62" fmla="*/ 574167 h 762000"/>
                <a:gd name="connsiteX63" fmla="*/ 345281 w 364331"/>
                <a:gd name="connsiteY63" fmla="*/ 501968 h 762000"/>
                <a:gd name="connsiteX64" fmla="*/ 19050 w 364331"/>
                <a:gd name="connsiteY64" fmla="*/ 501968 h 762000"/>
                <a:gd name="connsiteX65" fmla="*/ 19050 w 364331"/>
                <a:gd name="connsiteY65" fmla="*/ 476250 h 762000"/>
                <a:gd name="connsiteX66" fmla="*/ 37557 w 364331"/>
                <a:gd name="connsiteY66" fmla="*/ 476250 h 762000"/>
                <a:gd name="connsiteX67" fmla="*/ 326765 w 364331"/>
                <a:gd name="connsiteY67" fmla="*/ 476250 h 762000"/>
                <a:gd name="connsiteX68" fmla="*/ 345272 w 364331"/>
                <a:gd name="connsiteY68" fmla="*/ 476250 h 762000"/>
                <a:gd name="connsiteX69" fmla="*/ 345272 w 364331"/>
                <a:gd name="connsiteY69" fmla="*/ 501968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4331" h="762000">
                  <a:moveTo>
                    <a:pt x="364331" y="466725"/>
                  </a:moveTo>
                  <a:cubicBezTo>
                    <a:pt x="364331" y="461458"/>
                    <a:pt x="360074" y="457200"/>
                    <a:pt x="354806" y="457200"/>
                  </a:cubicBezTo>
                  <a:lnTo>
                    <a:pt x="336299" y="457200"/>
                  </a:lnTo>
                  <a:lnTo>
                    <a:pt x="336299" y="92421"/>
                  </a:lnTo>
                  <a:cubicBezTo>
                    <a:pt x="336299" y="87154"/>
                    <a:pt x="332042" y="82896"/>
                    <a:pt x="326774" y="82896"/>
                  </a:cubicBezTo>
                  <a:lnTo>
                    <a:pt x="191691" y="82896"/>
                  </a:lnTo>
                  <a:lnTo>
                    <a:pt x="191691" y="9525"/>
                  </a:lnTo>
                  <a:cubicBezTo>
                    <a:pt x="191691" y="4258"/>
                    <a:pt x="187433" y="0"/>
                    <a:pt x="182166" y="0"/>
                  </a:cubicBezTo>
                  <a:cubicBezTo>
                    <a:pt x="176898" y="0"/>
                    <a:pt x="172641" y="4258"/>
                    <a:pt x="172641" y="9525"/>
                  </a:cubicBezTo>
                  <a:lnTo>
                    <a:pt x="172641" y="82896"/>
                  </a:lnTo>
                  <a:lnTo>
                    <a:pt x="37557" y="82896"/>
                  </a:lnTo>
                  <a:cubicBezTo>
                    <a:pt x="32290" y="82896"/>
                    <a:pt x="28032" y="87154"/>
                    <a:pt x="28032" y="92421"/>
                  </a:cubicBezTo>
                  <a:lnTo>
                    <a:pt x="28032" y="457200"/>
                  </a:lnTo>
                  <a:lnTo>
                    <a:pt x="9525" y="457200"/>
                  </a:lnTo>
                  <a:cubicBezTo>
                    <a:pt x="4258" y="457200"/>
                    <a:pt x="0" y="461458"/>
                    <a:pt x="0" y="466725"/>
                  </a:cubicBezTo>
                  <a:lnTo>
                    <a:pt x="0" y="511493"/>
                  </a:lnTo>
                  <a:cubicBezTo>
                    <a:pt x="0" y="516760"/>
                    <a:pt x="4258" y="521018"/>
                    <a:pt x="9525" y="521018"/>
                  </a:cubicBezTo>
                  <a:lnTo>
                    <a:pt x="62408" y="521018"/>
                  </a:lnTo>
                  <a:lnTo>
                    <a:pt x="57769" y="574167"/>
                  </a:lnTo>
                  <a:lnTo>
                    <a:pt x="45682" y="574167"/>
                  </a:lnTo>
                  <a:cubicBezTo>
                    <a:pt x="40415" y="574167"/>
                    <a:pt x="36157" y="578425"/>
                    <a:pt x="36157" y="583692"/>
                  </a:cubicBezTo>
                  <a:cubicBezTo>
                    <a:pt x="36157" y="588959"/>
                    <a:pt x="40415" y="593217"/>
                    <a:pt x="45682" y="593217"/>
                  </a:cubicBezTo>
                  <a:lnTo>
                    <a:pt x="56102" y="593217"/>
                  </a:lnTo>
                  <a:lnTo>
                    <a:pt x="42281" y="751646"/>
                  </a:lnTo>
                  <a:cubicBezTo>
                    <a:pt x="41824" y="756885"/>
                    <a:pt x="45701" y="761505"/>
                    <a:pt x="50940" y="761962"/>
                  </a:cubicBezTo>
                  <a:cubicBezTo>
                    <a:pt x="51216" y="761991"/>
                    <a:pt x="51502" y="762000"/>
                    <a:pt x="51778" y="762000"/>
                  </a:cubicBezTo>
                  <a:cubicBezTo>
                    <a:pt x="56664" y="762000"/>
                    <a:pt x="60827" y="758257"/>
                    <a:pt x="61255" y="753304"/>
                  </a:cubicBezTo>
                  <a:lnTo>
                    <a:pt x="75228" y="593217"/>
                  </a:lnTo>
                  <a:lnTo>
                    <a:pt x="172517" y="593217"/>
                  </a:lnTo>
                  <a:cubicBezTo>
                    <a:pt x="172536" y="660216"/>
                    <a:pt x="172745" y="746789"/>
                    <a:pt x="172755" y="752504"/>
                  </a:cubicBezTo>
                  <a:cubicBezTo>
                    <a:pt x="172764" y="757752"/>
                    <a:pt x="177032" y="762000"/>
                    <a:pt x="182280" y="762000"/>
                  </a:cubicBezTo>
                  <a:cubicBezTo>
                    <a:pt x="182289" y="762000"/>
                    <a:pt x="182299" y="762000"/>
                    <a:pt x="182309" y="762000"/>
                  </a:cubicBezTo>
                  <a:cubicBezTo>
                    <a:pt x="187566" y="761991"/>
                    <a:pt x="191814" y="757714"/>
                    <a:pt x="191805" y="752446"/>
                  </a:cubicBezTo>
                  <a:cubicBezTo>
                    <a:pt x="191795" y="751037"/>
                    <a:pt x="191586" y="661711"/>
                    <a:pt x="191567" y="593217"/>
                  </a:cubicBezTo>
                  <a:lnTo>
                    <a:pt x="289093" y="593217"/>
                  </a:lnTo>
                  <a:lnTo>
                    <a:pt x="303057" y="753304"/>
                  </a:lnTo>
                  <a:cubicBezTo>
                    <a:pt x="303486" y="758266"/>
                    <a:pt x="307638" y="762000"/>
                    <a:pt x="312534" y="762000"/>
                  </a:cubicBezTo>
                  <a:cubicBezTo>
                    <a:pt x="312811" y="762000"/>
                    <a:pt x="313096" y="761991"/>
                    <a:pt x="313373" y="761962"/>
                  </a:cubicBezTo>
                  <a:cubicBezTo>
                    <a:pt x="318611" y="761505"/>
                    <a:pt x="322488" y="756885"/>
                    <a:pt x="322031" y="751646"/>
                  </a:cubicBezTo>
                  <a:lnTo>
                    <a:pt x="308220" y="593217"/>
                  </a:lnTo>
                  <a:lnTo>
                    <a:pt x="318640" y="593217"/>
                  </a:lnTo>
                  <a:cubicBezTo>
                    <a:pt x="323907" y="593217"/>
                    <a:pt x="328165" y="588959"/>
                    <a:pt x="328165" y="583692"/>
                  </a:cubicBezTo>
                  <a:cubicBezTo>
                    <a:pt x="328165" y="578425"/>
                    <a:pt x="323907" y="574167"/>
                    <a:pt x="318640" y="574167"/>
                  </a:cubicBezTo>
                  <a:lnTo>
                    <a:pt x="306562" y="574167"/>
                  </a:lnTo>
                  <a:lnTo>
                    <a:pt x="301923" y="521018"/>
                  </a:lnTo>
                  <a:lnTo>
                    <a:pt x="354806" y="521018"/>
                  </a:lnTo>
                  <a:cubicBezTo>
                    <a:pt x="360074" y="521018"/>
                    <a:pt x="364331" y="516760"/>
                    <a:pt x="364331" y="511493"/>
                  </a:cubicBezTo>
                  <a:lnTo>
                    <a:pt x="364331" y="466725"/>
                  </a:lnTo>
                  <a:close/>
                  <a:moveTo>
                    <a:pt x="47082" y="101946"/>
                  </a:moveTo>
                  <a:lnTo>
                    <a:pt x="317240" y="101946"/>
                  </a:lnTo>
                  <a:lnTo>
                    <a:pt x="317240" y="457200"/>
                  </a:lnTo>
                  <a:lnTo>
                    <a:pt x="47082" y="457200"/>
                  </a:lnTo>
                  <a:lnTo>
                    <a:pt x="47082" y="101946"/>
                  </a:lnTo>
                  <a:close/>
                  <a:moveTo>
                    <a:pt x="81534" y="521018"/>
                  </a:moveTo>
                  <a:lnTo>
                    <a:pt x="172679" y="521018"/>
                  </a:lnTo>
                  <a:cubicBezTo>
                    <a:pt x="172574" y="530419"/>
                    <a:pt x="172536" y="550078"/>
                    <a:pt x="172526" y="574167"/>
                  </a:cubicBezTo>
                  <a:lnTo>
                    <a:pt x="76895" y="574167"/>
                  </a:lnTo>
                  <a:lnTo>
                    <a:pt x="81534" y="521018"/>
                  </a:lnTo>
                  <a:close/>
                  <a:moveTo>
                    <a:pt x="287436" y="574167"/>
                  </a:moveTo>
                  <a:lnTo>
                    <a:pt x="191567" y="574167"/>
                  </a:lnTo>
                  <a:cubicBezTo>
                    <a:pt x="191576" y="549735"/>
                    <a:pt x="191614" y="529962"/>
                    <a:pt x="191719" y="521018"/>
                  </a:cubicBezTo>
                  <a:lnTo>
                    <a:pt x="282797" y="521018"/>
                  </a:lnTo>
                  <a:lnTo>
                    <a:pt x="287436" y="574167"/>
                  </a:lnTo>
                  <a:close/>
                  <a:moveTo>
                    <a:pt x="345281" y="501968"/>
                  </a:moveTo>
                  <a:lnTo>
                    <a:pt x="19050" y="501968"/>
                  </a:lnTo>
                  <a:lnTo>
                    <a:pt x="19050" y="476250"/>
                  </a:lnTo>
                  <a:lnTo>
                    <a:pt x="37557" y="476250"/>
                  </a:lnTo>
                  <a:lnTo>
                    <a:pt x="326765" y="476250"/>
                  </a:lnTo>
                  <a:lnTo>
                    <a:pt x="345272" y="476250"/>
                  </a:lnTo>
                  <a:lnTo>
                    <a:pt x="345272" y="50196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85CACAF-A7D8-4F92-92CF-1F5BEC93D9AC}"/>
              </a:ext>
            </a:extLst>
          </p:cNvPr>
          <p:cNvSpPr txBox="1"/>
          <p:nvPr/>
        </p:nvSpPr>
        <p:spPr>
          <a:xfrm>
            <a:off x="1064268" y="299961"/>
            <a:ext cx="5356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Neural Style</a:t>
            </a:r>
            <a:r>
              <a:rPr lang="ko-KR" altLang="en-US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  <a:r>
              <a:rPr lang="en-US" altLang="ko-KR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Transfer</a:t>
            </a:r>
            <a:endParaRPr lang="ko-KR" altLang="en-US" sz="28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61F2434-C2F8-4AEB-87AE-A76F329C5392}"/>
              </a:ext>
            </a:extLst>
          </p:cNvPr>
          <p:cNvSpPr/>
          <p:nvPr/>
        </p:nvSpPr>
        <p:spPr>
          <a:xfrm>
            <a:off x="8624923" y="424015"/>
            <a:ext cx="3184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https://kyounju.tistory.com/3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88E3028-AE40-4E5C-9560-D1603CF81C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535" t="26666" r="31811" b="7756"/>
          <a:stretch/>
        </p:blipFill>
        <p:spPr>
          <a:xfrm>
            <a:off x="3306125" y="1091682"/>
            <a:ext cx="5579749" cy="5466337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4DEDE73-F4B2-4B84-A7EE-135CED8C4B94}"/>
              </a:ext>
            </a:extLst>
          </p:cNvPr>
          <p:cNvCxnSpPr>
            <a:cxnSpLocks/>
          </p:cNvCxnSpPr>
          <p:nvPr/>
        </p:nvCxnSpPr>
        <p:spPr>
          <a:xfrm>
            <a:off x="3172689" y="1119675"/>
            <a:ext cx="0" cy="5290457"/>
          </a:xfrm>
          <a:prstGeom prst="line">
            <a:avLst/>
          </a:prstGeom>
          <a:ln w="76200">
            <a:solidFill>
              <a:srgbClr val="A1D7D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D9D6C3D-E1B6-437F-A245-7C06E44757E8}"/>
              </a:ext>
            </a:extLst>
          </p:cNvPr>
          <p:cNvSpPr txBox="1"/>
          <p:nvPr/>
        </p:nvSpPr>
        <p:spPr>
          <a:xfrm>
            <a:off x="441492" y="5306832"/>
            <a:ext cx="2597762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convolution(CNN)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증가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endParaRPr lang="en-US" altLang="ko-KR" sz="500" dirty="0">
              <a:solidFill>
                <a:schemeClr val="tx1">
                  <a:lumMod val="75000"/>
                  <a:lumOff val="2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텍스쳐가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더 잘 나타남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0E91A2F-8A07-462F-8F37-B0454E623BD2}"/>
              </a:ext>
            </a:extLst>
          </p:cNvPr>
          <p:cNvCxnSpPr>
            <a:cxnSpLocks/>
          </p:cNvCxnSpPr>
          <p:nvPr/>
        </p:nvCxnSpPr>
        <p:spPr>
          <a:xfrm>
            <a:off x="3210013" y="1071859"/>
            <a:ext cx="5843815" cy="0"/>
          </a:xfrm>
          <a:prstGeom prst="line">
            <a:avLst/>
          </a:prstGeom>
          <a:ln w="76200">
            <a:solidFill>
              <a:srgbClr val="DF584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F7F73A9-14E5-4B5C-8546-F05E83811DFF}"/>
              </a:ext>
            </a:extLst>
          </p:cNvPr>
          <p:cNvSpPr txBox="1"/>
          <p:nvPr/>
        </p:nvSpPr>
        <p:spPr>
          <a:xfrm>
            <a:off x="9053828" y="1315825"/>
            <a:ext cx="2597762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content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와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style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의 비율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endParaRPr lang="en-US" altLang="ko-KR" sz="500" dirty="0">
              <a:solidFill>
                <a:schemeClr val="tx1">
                  <a:lumMod val="75000"/>
                  <a:lumOff val="2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사진의 특징이 잘 나타남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F7D346F-DC94-4006-8D1C-09AB8741CD22}"/>
              </a:ext>
            </a:extLst>
          </p:cNvPr>
          <p:cNvSpPr/>
          <p:nvPr/>
        </p:nvSpPr>
        <p:spPr>
          <a:xfrm>
            <a:off x="9134669" y="3890657"/>
            <a:ext cx="457202" cy="392094"/>
          </a:xfrm>
          <a:prstGeom prst="rightArrow">
            <a:avLst/>
          </a:prstGeom>
          <a:solidFill>
            <a:srgbClr val="A1D7D7"/>
          </a:solidFill>
          <a:ln>
            <a:solidFill>
              <a:srgbClr val="A1D7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7B9BDC-82C5-4F00-88CF-4D1E5B6D2431}"/>
              </a:ext>
            </a:extLst>
          </p:cNvPr>
          <p:cNvSpPr txBox="1"/>
          <p:nvPr/>
        </p:nvSpPr>
        <p:spPr>
          <a:xfrm>
            <a:off x="9233683" y="4818900"/>
            <a:ext cx="25977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CNN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에서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style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과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content</a:t>
            </a: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분리 가능</a:t>
            </a:r>
          </a:p>
        </p:txBody>
      </p:sp>
    </p:spTree>
    <p:extLst>
      <p:ext uri="{BB962C8B-B14F-4D97-AF65-F5344CB8AC3E}">
        <p14:creationId xmlns:p14="http://schemas.microsoft.com/office/powerpoint/2010/main" val="4166844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9C49033-AC62-4D81-B80E-BC6DDC923218}"/>
              </a:ext>
            </a:extLst>
          </p:cNvPr>
          <p:cNvCxnSpPr>
            <a:cxnSpLocks/>
          </p:cNvCxnSpPr>
          <p:nvPr/>
        </p:nvCxnSpPr>
        <p:spPr>
          <a:xfrm>
            <a:off x="1064268" y="827893"/>
            <a:ext cx="10745566" cy="0"/>
          </a:xfrm>
          <a:prstGeom prst="line">
            <a:avLst/>
          </a:prstGeom>
          <a:ln w="5715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4D30A374-5109-427A-91CD-5D6006626EB2}"/>
              </a:ext>
            </a:extLst>
          </p:cNvPr>
          <p:cNvGrpSpPr/>
          <p:nvPr/>
        </p:nvGrpSpPr>
        <p:grpSpPr>
          <a:xfrm>
            <a:off x="180232" y="108086"/>
            <a:ext cx="762000" cy="762000"/>
            <a:chOff x="4459393" y="904565"/>
            <a:chExt cx="762000" cy="762000"/>
          </a:xfrm>
        </p:grpSpPr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14FF68D6-A21B-45CD-A5A4-621C55641F58}"/>
                </a:ext>
              </a:extLst>
            </p:cNvPr>
            <p:cNvSpPr/>
            <p:nvPr/>
          </p:nvSpPr>
          <p:spPr>
            <a:xfrm>
              <a:off x="4459393" y="904565"/>
              <a:ext cx="364331" cy="762000"/>
            </a:xfrm>
            <a:custGeom>
              <a:avLst/>
              <a:gdLst>
                <a:gd name="connsiteX0" fmla="*/ 354806 w 364331"/>
                <a:gd name="connsiteY0" fmla="*/ 521018 h 762000"/>
                <a:gd name="connsiteX1" fmla="*/ 364331 w 364331"/>
                <a:gd name="connsiteY1" fmla="*/ 511493 h 762000"/>
                <a:gd name="connsiteX2" fmla="*/ 364331 w 364331"/>
                <a:gd name="connsiteY2" fmla="*/ 466725 h 762000"/>
                <a:gd name="connsiteX3" fmla="*/ 354806 w 364331"/>
                <a:gd name="connsiteY3" fmla="*/ 457200 h 762000"/>
                <a:gd name="connsiteX4" fmla="*/ 336299 w 364331"/>
                <a:gd name="connsiteY4" fmla="*/ 457200 h 762000"/>
                <a:gd name="connsiteX5" fmla="*/ 336299 w 364331"/>
                <a:gd name="connsiteY5" fmla="*/ 92421 h 762000"/>
                <a:gd name="connsiteX6" fmla="*/ 326774 w 364331"/>
                <a:gd name="connsiteY6" fmla="*/ 82896 h 762000"/>
                <a:gd name="connsiteX7" fmla="*/ 191691 w 364331"/>
                <a:gd name="connsiteY7" fmla="*/ 82896 h 762000"/>
                <a:gd name="connsiteX8" fmla="*/ 191691 w 364331"/>
                <a:gd name="connsiteY8" fmla="*/ 9525 h 762000"/>
                <a:gd name="connsiteX9" fmla="*/ 182166 w 364331"/>
                <a:gd name="connsiteY9" fmla="*/ 0 h 762000"/>
                <a:gd name="connsiteX10" fmla="*/ 172641 w 364331"/>
                <a:gd name="connsiteY10" fmla="*/ 9525 h 762000"/>
                <a:gd name="connsiteX11" fmla="*/ 172641 w 364331"/>
                <a:gd name="connsiteY11" fmla="*/ 82896 h 762000"/>
                <a:gd name="connsiteX12" fmla="*/ 37557 w 364331"/>
                <a:gd name="connsiteY12" fmla="*/ 82896 h 762000"/>
                <a:gd name="connsiteX13" fmla="*/ 28032 w 364331"/>
                <a:gd name="connsiteY13" fmla="*/ 92421 h 762000"/>
                <a:gd name="connsiteX14" fmla="*/ 28032 w 364331"/>
                <a:gd name="connsiteY14" fmla="*/ 457200 h 762000"/>
                <a:gd name="connsiteX15" fmla="*/ 9525 w 364331"/>
                <a:gd name="connsiteY15" fmla="*/ 457200 h 762000"/>
                <a:gd name="connsiteX16" fmla="*/ 0 w 364331"/>
                <a:gd name="connsiteY16" fmla="*/ 466725 h 762000"/>
                <a:gd name="connsiteX17" fmla="*/ 0 w 364331"/>
                <a:gd name="connsiteY17" fmla="*/ 511493 h 762000"/>
                <a:gd name="connsiteX18" fmla="*/ 9525 w 364331"/>
                <a:gd name="connsiteY18" fmla="*/ 521018 h 762000"/>
                <a:gd name="connsiteX19" fmla="*/ 62408 w 364331"/>
                <a:gd name="connsiteY19" fmla="*/ 521018 h 762000"/>
                <a:gd name="connsiteX20" fmla="*/ 57769 w 364331"/>
                <a:gd name="connsiteY20" fmla="*/ 574167 h 762000"/>
                <a:gd name="connsiteX21" fmla="*/ 45682 w 364331"/>
                <a:gd name="connsiteY21" fmla="*/ 574167 h 762000"/>
                <a:gd name="connsiteX22" fmla="*/ 36157 w 364331"/>
                <a:gd name="connsiteY22" fmla="*/ 583692 h 762000"/>
                <a:gd name="connsiteX23" fmla="*/ 45682 w 364331"/>
                <a:gd name="connsiteY23" fmla="*/ 593217 h 762000"/>
                <a:gd name="connsiteX24" fmla="*/ 56102 w 364331"/>
                <a:gd name="connsiteY24" fmla="*/ 593217 h 762000"/>
                <a:gd name="connsiteX25" fmla="*/ 42281 w 364331"/>
                <a:gd name="connsiteY25" fmla="*/ 751646 h 762000"/>
                <a:gd name="connsiteX26" fmla="*/ 50940 w 364331"/>
                <a:gd name="connsiteY26" fmla="*/ 761962 h 762000"/>
                <a:gd name="connsiteX27" fmla="*/ 51778 w 364331"/>
                <a:gd name="connsiteY27" fmla="*/ 762000 h 762000"/>
                <a:gd name="connsiteX28" fmla="*/ 61255 w 364331"/>
                <a:gd name="connsiteY28" fmla="*/ 753304 h 762000"/>
                <a:gd name="connsiteX29" fmla="*/ 75228 w 364331"/>
                <a:gd name="connsiteY29" fmla="*/ 593217 h 762000"/>
                <a:gd name="connsiteX30" fmla="*/ 172517 w 364331"/>
                <a:gd name="connsiteY30" fmla="*/ 593217 h 762000"/>
                <a:gd name="connsiteX31" fmla="*/ 172755 w 364331"/>
                <a:gd name="connsiteY31" fmla="*/ 752504 h 762000"/>
                <a:gd name="connsiteX32" fmla="*/ 182280 w 364331"/>
                <a:gd name="connsiteY32" fmla="*/ 762000 h 762000"/>
                <a:gd name="connsiteX33" fmla="*/ 182309 w 364331"/>
                <a:gd name="connsiteY33" fmla="*/ 762000 h 762000"/>
                <a:gd name="connsiteX34" fmla="*/ 191805 w 364331"/>
                <a:gd name="connsiteY34" fmla="*/ 752446 h 762000"/>
                <a:gd name="connsiteX35" fmla="*/ 191567 w 364331"/>
                <a:gd name="connsiteY35" fmla="*/ 593217 h 762000"/>
                <a:gd name="connsiteX36" fmla="*/ 289093 w 364331"/>
                <a:gd name="connsiteY36" fmla="*/ 593217 h 762000"/>
                <a:gd name="connsiteX37" fmla="*/ 303057 w 364331"/>
                <a:gd name="connsiteY37" fmla="*/ 753304 h 762000"/>
                <a:gd name="connsiteX38" fmla="*/ 312534 w 364331"/>
                <a:gd name="connsiteY38" fmla="*/ 762000 h 762000"/>
                <a:gd name="connsiteX39" fmla="*/ 313373 w 364331"/>
                <a:gd name="connsiteY39" fmla="*/ 761962 h 762000"/>
                <a:gd name="connsiteX40" fmla="*/ 322031 w 364331"/>
                <a:gd name="connsiteY40" fmla="*/ 751646 h 762000"/>
                <a:gd name="connsiteX41" fmla="*/ 308220 w 364331"/>
                <a:gd name="connsiteY41" fmla="*/ 593217 h 762000"/>
                <a:gd name="connsiteX42" fmla="*/ 318640 w 364331"/>
                <a:gd name="connsiteY42" fmla="*/ 593217 h 762000"/>
                <a:gd name="connsiteX43" fmla="*/ 328165 w 364331"/>
                <a:gd name="connsiteY43" fmla="*/ 583692 h 762000"/>
                <a:gd name="connsiteX44" fmla="*/ 318640 w 364331"/>
                <a:gd name="connsiteY44" fmla="*/ 574167 h 762000"/>
                <a:gd name="connsiteX45" fmla="*/ 306562 w 364331"/>
                <a:gd name="connsiteY45" fmla="*/ 574167 h 762000"/>
                <a:gd name="connsiteX46" fmla="*/ 301923 w 364331"/>
                <a:gd name="connsiteY46" fmla="*/ 521018 h 762000"/>
                <a:gd name="connsiteX47" fmla="*/ 354806 w 364331"/>
                <a:gd name="connsiteY47" fmla="*/ 521018 h 762000"/>
                <a:gd name="connsiteX48" fmla="*/ 47082 w 364331"/>
                <a:gd name="connsiteY48" fmla="*/ 101946 h 762000"/>
                <a:gd name="connsiteX49" fmla="*/ 317240 w 364331"/>
                <a:gd name="connsiteY49" fmla="*/ 101946 h 762000"/>
                <a:gd name="connsiteX50" fmla="*/ 317240 w 364331"/>
                <a:gd name="connsiteY50" fmla="*/ 457200 h 762000"/>
                <a:gd name="connsiteX51" fmla="*/ 47082 w 364331"/>
                <a:gd name="connsiteY51" fmla="*/ 457200 h 762000"/>
                <a:gd name="connsiteX52" fmla="*/ 47082 w 364331"/>
                <a:gd name="connsiteY52" fmla="*/ 101946 h 762000"/>
                <a:gd name="connsiteX53" fmla="*/ 19050 w 364331"/>
                <a:gd name="connsiteY53" fmla="*/ 476250 h 762000"/>
                <a:gd name="connsiteX54" fmla="*/ 37557 w 364331"/>
                <a:gd name="connsiteY54" fmla="*/ 476250 h 762000"/>
                <a:gd name="connsiteX55" fmla="*/ 326765 w 364331"/>
                <a:gd name="connsiteY55" fmla="*/ 476250 h 762000"/>
                <a:gd name="connsiteX56" fmla="*/ 345272 w 364331"/>
                <a:gd name="connsiteY56" fmla="*/ 476250 h 762000"/>
                <a:gd name="connsiteX57" fmla="*/ 345272 w 364331"/>
                <a:gd name="connsiteY57" fmla="*/ 501968 h 762000"/>
                <a:gd name="connsiteX58" fmla="*/ 19040 w 364331"/>
                <a:gd name="connsiteY58" fmla="*/ 501968 h 762000"/>
                <a:gd name="connsiteX59" fmla="*/ 19040 w 364331"/>
                <a:gd name="connsiteY59" fmla="*/ 476250 h 762000"/>
                <a:gd name="connsiteX60" fmla="*/ 81534 w 364331"/>
                <a:gd name="connsiteY60" fmla="*/ 521018 h 762000"/>
                <a:gd name="connsiteX61" fmla="*/ 172679 w 364331"/>
                <a:gd name="connsiteY61" fmla="*/ 521018 h 762000"/>
                <a:gd name="connsiteX62" fmla="*/ 172526 w 364331"/>
                <a:gd name="connsiteY62" fmla="*/ 574167 h 762000"/>
                <a:gd name="connsiteX63" fmla="*/ 76895 w 364331"/>
                <a:gd name="connsiteY63" fmla="*/ 574167 h 762000"/>
                <a:gd name="connsiteX64" fmla="*/ 81534 w 364331"/>
                <a:gd name="connsiteY64" fmla="*/ 521018 h 762000"/>
                <a:gd name="connsiteX65" fmla="*/ 287436 w 364331"/>
                <a:gd name="connsiteY65" fmla="*/ 574167 h 762000"/>
                <a:gd name="connsiteX66" fmla="*/ 191567 w 364331"/>
                <a:gd name="connsiteY66" fmla="*/ 574167 h 762000"/>
                <a:gd name="connsiteX67" fmla="*/ 191719 w 364331"/>
                <a:gd name="connsiteY67" fmla="*/ 521018 h 762000"/>
                <a:gd name="connsiteX68" fmla="*/ 282797 w 364331"/>
                <a:gd name="connsiteY68" fmla="*/ 521018 h 762000"/>
                <a:gd name="connsiteX69" fmla="*/ 287436 w 364331"/>
                <a:gd name="connsiteY69" fmla="*/ 574167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4331" h="762000">
                  <a:moveTo>
                    <a:pt x="354806" y="521018"/>
                  </a:moveTo>
                  <a:cubicBezTo>
                    <a:pt x="360074" y="521018"/>
                    <a:pt x="364331" y="516760"/>
                    <a:pt x="364331" y="511493"/>
                  </a:cubicBezTo>
                  <a:lnTo>
                    <a:pt x="364331" y="466725"/>
                  </a:lnTo>
                  <a:cubicBezTo>
                    <a:pt x="364331" y="461458"/>
                    <a:pt x="360074" y="457200"/>
                    <a:pt x="354806" y="457200"/>
                  </a:cubicBezTo>
                  <a:lnTo>
                    <a:pt x="336299" y="457200"/>
                  </a:lnTo>
                  <a:lnTo>
                    <a:pt x="336299" y="92421"/>
                  </a:lnTo>
                  <a:cubicBezTo>
                    <a:pt x="336299" y="87154"/>
                    <a:pt x="332042" y="82896"/>
                    <a:pt x="326774" y="82896"/>
                  </a:cubicBezTo>
                  <a:lnTo>
                    <a:pt x="191691" y="82896"/>
                  </a:lnTo>
                  <a:lnTo>
                    <a:pt x="191691" y="9525"/>
                  </a:lnTo>
                  <a:cubicBezTo>
                    <a:pt x="191691" y="4258"/>
                    <a:pt x="187433" y="0"/>
                    <a:pt x="182166" y="0"/>
                  </a:cubicBezTo>
                  <a:cubicBezTo>
                    <a:pt x="176898" y="0"/>
                    <a:pt x="172641" y="4258"/>
                    <a:pt x="172641" y="9525"/>
                  </a:cubicBezTo>
                  <a:lnTo>
                    <a:pt x="172641" y="82896"/>
                  </a:lnTo>
                  <a:lnTo>
                    <a:pt x="37557" y="82896"/>
                  </a:lnTo>
                  <a:cubicBezTo>
                    <a:pt x="32290" y="82896"/>
                    <a:pt x="28032" y="87154"/>
                    <a:pt x="28032" y="92421"/>
                  </a:cubicBezTo>
                  <a:lnTo>
                    <a:pt x="28032" y="457200"/>
                  </a:lnTo>
                  <a:lnTo>
                    <a:pt x="9525" y="457200"/>
                  </a:lnTo>
                  <a:cubicBezTo>
                    <a:pt x="4258" y="457200"/>
                    <a:pt x="0" y="461458"/>
                    <a:pt x="0" y="466725"/>
                  </a:cubicBezTo>
                  <a:lnTo>
                    <a:pt x="0" y="511493"/>
                  </a:lnTo>
                  <a:cubicBezTo>
                    <a:pt x="0" y="516760"/>
                    <a:pt x="4258" y="521018"/>
                    <a:pt x="9525" y="521018"/>
                  </a:cubicBezTo>
                  <a:lnTo>
                    <a:pt x="62408" y="521018"/>
                  </a:lnTo>
                  <a:lnTo>
                    <a:pt x="57769" y="574167"/>
                  </a:lnTo>
                  <a:lnTo>
                    <a:pt x="45682" y="574167"/>
                  </a:lnTo>
                  <a:cubicBezTo>
                    <a:pt x="40415" y="574167"/>
                    <a:pt x="36157" y="578425"/>
                    <a:pt x="36157" y="583692"/>
                  </a:cubicBezTo>
                  <a:cubicBezTo>
                    <a:pt x="36157" y="588959"/>
                    <a:pt x="40415" y="593217"/>
                    <a:pt x="45682" y="593217"/>
                  </a:cubicBezTo>
                  <a:lnTo>
                    <a:pt x="56102" y="593217"/>
                  </a:lnTo>
                  <a:lnTo>
                    <a:pt x="42281" y="751646"/>
                  </a:lnTo>
                  <a:cubicBezTo>
                    <a:pt x="41824" y="756885"/>
                    <a:pt x="45701" y="761505"/>
                    <a:pt x="50940" y="761962"/>
                  </a:cubicBezTo>
                  <a:cubicBezTo>
                    <a:pt x="51216" y="761991"/>
                    <a:pt x="51502" y="762000"/>
                    <a:pt x="51778" y="762000"/>
                  </a:cubicBezTo>
                  <a:cubicBezTo>
                    <a:pt x="56664" y="762000"/>
                    <a:pt x="60827" y="758257"/>
                    <a:pt x="61255" y="753304"/>
                  </a:cubicBezTo>
                  <a:lnTo>
                    <a:pt x="75228" y="593217"/>
                  </a:lnTo>
                  <a:lnTo>
                    <a:pt x="172517" y="593217"/>
                  </a:lnTo>
                  <a:cubicBezTo>
                    <a:pt x="172536" y="660216"/>
                    <a:pt x="172745" y="746789"/>
                    <a:pt x="172755" y="752504"/>
                  </a:cubicBezTo>
                  <a:cubicBezTo>
                    <a:pt x="172764" y="757752"/>
                    <a:pt x="177032" y="762000"/>
                    <a:pt x="182280" y="762000"/>
                  </a:cubicBezTo>
                  <a:cubicBezTo>
                    <a:pt x="182289" y="762000"/>
                    <a:pt x="182299" y="762000"/>
                    <a:pt x="182309" y="762000"/>
                  </a:cubicBezTo>
                  <a:cubicBezTo>
                    <a:pt x="187566" y="761991"/>
                    <a:pt x="191814" y="757714"/>
                    <a:pt x="191805" y="752446"/>
                  </a:cubicBezTo>
                  <a:cubicBezTo>
                    <a:pt x="191795" y="751037"/>
                    <a:pt x="191586" y="661711"/>
                    <a:pt x="191567" y="593217"/>
                  </a:cubicBezTo>
                  <a:lnTo>
                    <a:pt x="289093" y="593217"/>
                  </a:lnTo>
                  <a:lnTo>
                    <a:pt x="303057" y="753304"/>
                  </a:lnTo>
                  <a:cubicBezTo>
                    <a:pt x="303486" y="758266"/>
                    <a:pt x="307638" y="762000"/>
                    <a:pt x="312534" y="762000"/>
                  </a:cubicBezTo>
                  <a:cubicBezTo>
                    <a:pt x="312811" y="762000"/>
                    <a:pt x="313096" y="761991"/>
                    <a:pt x="313373" y="761962"/>
                  </a:cubicBezTo>
                  <a:cubicBezTo>
                    <a:pt x="318611" y="761505"/>
                    <a:pt x="322488" y="756885"/>
                    <a:pt x="322031" y="751646"/>
                  </a:cubicBezTo>
                  <a:lnTo>
                    <a:pt x="308220" y="593217"/>
                  </a:lnTo>
                  <a:lnTo>
                    <a:pt x="318640" y="593217"/>
                  </a:lnTo>
                  <a:cubicBezTo>
                    <a:pt x="323907" y="593217"/>
                    <a:pt x="328165" y="588959"/>
                    <a:pt x="328165" y="583692"/>
                  </a:cubicBezTo>
                  <a:cubicBezTo>
                    <a:pt x="328165" y="578425"/>
                    <a:pt x="323907" y="574167"/>
                    <a:pt x="318640" y="574167"/>
                  </a:cubicBezTo>
                  <a:lnTo>
                    <a:pt x="306562" y="574167"/>
                  </a:lnTo>
                  <a:lnTo>
                    <a:pt x="301923" y="521018"/>
                  </a:lnTo>
                  <a:lnTo>
                    <a:pt x="354806" y="521018"/>
                  </a:lnTo>
                  <a:close/>
                  <a:moveTo>
                    <a:pt x="47082" y="101946"/>
                  </a:moveTo>
                  <a:lnTo>
                    <a:pt x="317240" y="101946"/>
                  </a:lnTo>
                  <a:lnTo>
                    <a:pt x="317240" y="457200"/>
                  </a:lnTo>
                  <a:lnTo>
                    <a:pt x="47082" y="457200"/>
                  </a:lnTo>
                  <a:lnTo>
                    <a:pt x="47082" y="101946"/>
                  </a:lnTo>
                  <a:close/>
                  <a:moveTo>
                    <a:pt x="19050" y="476250"/>
                  </a:moveTo>
                  <a:lnTo>
                    <a:pt x="37557" y="476250"/>
                  </a:lnTo>
                  <a:lnTo>
                    <a:pt x="326765" y="476250"/>
                  </a:lnTo>
                  <a:lnTo>
                    <a:pt x="345272" y="476250"/>
                  </a:lnTo>
                  <a:lnTo>
                    <a:pt x="345272" y="501968"/>
                  </a:lnTo>
                  <a:lnTo>
                    <a:pt x="19040" y="501968"/>
                  </a:lnTo>
                  <a:lnTo>
                    <a:pt x="19040" y="476250"/>
                  </a:lnTo>
                  <a:close/>
                  <a:moveTo>
                    <a:pt x="81534" y="521018"/>
                  </a:moveTo>
                  <a:lnTo>
                    <a:pt x="172679" y="521018"/>
                  </a:lnTo>
                  <a:cubicBezTo>
                    <a:pt x="172574" y="530419"/>
                    <a:pt x="172536" y="550078"/>
                    <a:pt x="172526" y="574167"/>
                  </a:cubicBezTo>
                  <a:lnTo>
                    <a:pt x="76895" y="574167"/>
                  </a:lnTo>
                  <a:lnTo>
                    <a:pt x="81534" y="521018"/>
                  </a:lnTo>
                  <a:close/>
                  <a:moveTo>
                    <a:pt x="287436" y="574167"/>
                  </a:moveTo>
                  <a:lnTo>
                    <a:pt x="191567" y="574167"/>
                  </a:lnTo>
                  <a:cubicBezTo>
                    <a:pt x="191576" y="549735"/>
                    <a:pt x="191614" y="529962"/>
                    <a:pt x="191719" y="521018"/>
                  </a:cubicBezTo>
                  <a:lnTo>
                    <a:pt x="282797" y="521018"/>
                  </a:lnTo>
                  <a:lnTo>
                    <a:pt x="287436" y="5741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8AB713BA-5C74-4158-8310-C76A6F2749DA}"/>
                </a:ext>
              </a:extLst>
            </p:cNvPr>
            <p:cNvSpPr/>
            <p:nvPr/>
          </p:nvSpPr>
          <p:spPr>
            <a:xfrm>
              <a:off x="4857062" y="904565"/>
              <a:ext cx="364331" cy="762000"/>
            </a:xfrm>
            <a:custGeom>
              <a:avLst/>
              <a:gdLst>
                <a:gd name="connsiteX0" fmla="*/ 364331 w 364331"/>
                <a:gd name="connsiteY0" fmla="*/ 466725 h 762000"/>
                <a:gd name="connsiteX1" fmla="*/ 354806 w 364331"/>
                <a:gd name="connsiteY1" fmla="*/ 457200 h 762000"/>
                <a:gd name="connsiteX2" fmla="*/ 336299 w 364331"/>
                <a:gd name="connsiteY2" fmla="*/ 457200 h 762000"/>
                <a:gd name="connsiteX3" fmla="*/ 336299 w 364331"/>
                <a:gd name="connsiteY3" fmla="*/ 92421 h 762000"/>
                <a:gd name="connsiteX4" fmla="*/ 326774 w 364331"/>
                <a:gd name="connsiteY4" fmla="*/ 82896 h 762000"/>
                <a:gd name="connsiteX5" fmla="*/ 191691 w 364331"/>
                <a:gd name="connsiteY5" fmla="*/ 82896 h 762000"/>
                <a:gd name="connsiteX6" fmla="*/ 191691 w 364331"/>
                <a:gd name="connsiteY6" fmla="*/ 9525 h 762000"/>
                <a:gd name="connsiteX7" fmla="*/ 182166 w 364331"/>
                <a:gd name="connsiteY7" fmla="*/ 0 h 762000"/>
                <a:gd name="connsiteX8" fmla="*/ 172641 w 364331"/>
                <a:gd name="connsiteY8" fmla="*/ 9525 h 762000"/>
                <a:gd name="connsiteX9" fmla="*/ 172641 w 364331"/>
                <a:gd name="connsiteY9" fmla="*/ 82896 h 762000"/>
                <a:gd name="connsiteX10" fmla="*/ 37557 w 364331"/>
                <a:gd name="connsiteY10" fmla="*/ 82896 h 762000"/>
                <a:gd name="connsiteX11" fmla="*/ 28032 w 364331"/>
                <a:gd name="connsiteY11" fmla="*/ 92421 h 762000"/>
                <a:gd name="connsiteX12" fmla="*/ 28032 w 364331"/>
                <a:gd name="connsiteY12" fmla="*/ 457200 h 762000"/>
                <a:gd name="connsiteX13" fmla="*/ 9525 w 364331"/>
                <a:gd name="connsiteY13" fmla="*/ 457200 h 762000"/>
                <a:gd name="connsiteX14" fmla="*/ 0 w 364331"/>
                <a:gd name="connsiteY14" fmla="*/ 466725 h 762000"/>
                <a:gd name="connsiteX15" fmla="*/ 0 w 364331"/>
                <a:gd name="connsiteY15" fmla="*/ 511493 h 762000"/>
                <a:gd name="connsiteX16" fmla="*/ 9525 w 364331"/>
                <a:gd name="connsiteY16" fmla="*/ 521018 h 762000"/>
                <a:gd name="connsiteX17" fmla="*/ 62408 w 364331"/>
                <a:gd name="connsiteY17" fmla="*/ 521018 h 762000"/>
                <a:gd name="connsiteX18" fmla="*/ 57769 w 364331"/>
                <a:gd name="connsiteY18" fmla="*/ 574167 h 762000"/>
                <a:gd name="connsiteX19" fmla="*/ 45682 w 364331"/>
                <a:gd name="connsiteY19" fmla="*/ 574167 h 762000"/>
                <a:gd name="connsiteX20" fmla="*/ 36157 w 364331"/>
                <a:gd name="connsiteY20" fmla="*/ 583692 h 762000"/>
                <a:gd name="connsiteX21" fmla="*/ 45682 w 364331"/>
                <a:gd name="connsiteY21" fmla="*/ 593217 h 762000"/>
                <a:gd name="connsiteX22" fmla="*/ 56102 w 364331"/>
                <a:gd name="connsiteY22" fmla="*/ 593217 h 762000"/>
                <a:gd name="connsiteX23" fmla="*/ 42281 w 364331"/>
                <a:gd name="connsiteY23" fmla="*/ 751646 h 762000"/>
                <a:gd name="connsiteX24" fmla="*/ 50940 w 364331"/>
                <a:gd name="connsiteY24" fmla="*/ 761962 h 762000"/>
                <a:gd name="connsiteX25" fmla="*/ 51778 w 364331"/>
                <a:gd name="connsiteY25" fmla="*/ 762000 h 762000"/>
                <a:gd name="connsiteX26" fmla="*/ 61255 w 364331"/>
                <a:gd name="connsiteY26" fmla="*/ 753304 h 762000"/>
                <a:gd name="connsiteX27" fmla="*/ 75228 w 364331"/>
                <a:gd name="connsiteY27" fmla="*/ 593217 h 762000"/>
                <a:gd name="connsiteX28" fmla="*/ 172517 w 364331"/>
                <a:gd name="connsiteY28" fmla="*/ 593217 h 762000"/>
                <a:gd name="connsiteX29" fmla="*/ 172755 w 364331"/>
                <a:gd name="connsiteY29" fmla="*/ 752504 h 762000"/>
                <a:gd name="connsiteX30" fmla="*/ 182280 w 364331"/>
                <a:gd name="connsiteY30" fmla="*/ 762000 h 762000"/>
                <a:gd name="connsiteX31" fmla="*/ 182309 w 364331"/>
                <a:gd name="connsiteY31" fmla="*/ 762000 h 762000"/>
                <a:gd name="connsiteX32" fmla="*/ 191805 w 364331"/>
                <a:gd name="connsiteY32" fmla="*/ 752446 h 762000"/>
                <a:gd name="connsiteX33" fmla="*/ 191567 w 364331"/>
                <a:gd name="connsiteY33" fmla="*/ 593217 h 762000"/>
                <a:gd name="connsiteX34" fmla="*/ 289093 w 364331"/>
                <a:gd name="connsiteY34" fmla="*/ 593217 h 762000"/>
                <a:gd name="connsiteX35" fmla="*/ 303057 w 364331"/>
                <a:gd name="connsiteY35" fmla="*/ 753304 h 762000"/>
                <a:gd name="connsiteX36" fmla="*/ 312534 w 364331"/>
                <a:gd name="connsiteY36" fmla="*/ 762000 h 762000"/>
                <a:gd name="connsiteX37" fmla="*/ 313373 w 364331"/>
                <a:gd name="connsiteY37" fmla="*/ 761962 h 762000"/>
                <a:gd name="connsiteX38" fmla="*/ 322031 w 364331"/>
                <a:gd name="connsiteY38" fmla="*/ 751646 h 762000"/>
                <a:gd name="connsiteX39" fmla="*/ 308220 w 364331"/>
                <a:gd name="connsiteY39" fmla="*/ 593217 h 762000"/>
                <a:gd name="connsiteX40" fmla="*/ 318640 w 364331"/>
                <a:gd name="connsiteY40" fmla="*/ 593217 h 762000"/>
                <a:gd name="connsiteX41" fmla="*/ 328165 w 364331"/>
                <a:gd name="connsiteY41" fmla="*/ 583692 h 762000"/>
                <a:gd name="connsiteX42" fmla="*/ 318640 w 364331"/>
                <a:gd name="connsiteY42" fmla="*/ 574167 h 762000"/>
                <a:gd name="connsiteX43" fmla="*/ 306562 w 364331"/>
                <a:gd name="connsiteY43" fmla="*/ 574167 h 762000"/>
                <a:gd name="connsiteX44" fmla="*/ 301923 w 364331"/>
                <a:gd name="connsiteY44" fmla="*/ 521018 h 762000"/>
                <a:gd name="connsiteX45" fmla="*/ 354806 w 364331"/>
                <a:gd name="connsiteY45" fmla="*/ 521018 h 762000"/>
                <a:gd name="connsiteX46" fmla="*/ 364331 w 364331"/>
                <a:gd name="connsiteY46" fmla="*/ 511493 h 762000"/>
                <a:gd name="connsiteX47" fmla="*/ 364331 w 364331"/>
                <a:gd name="connsiteY47" fmla="*/ 466725 h 762000"/>
                <a:gd name="connsiteX48" fmla="*/ 47082 w 364331"/>
                <a:gd name="connsiteY48" fmla="*/ 101946 h 762000"/>
                <a:gd name="connsiteX49" fmla="*/ 317240 w 364331"/>
                <a:gd name="connsiteY49" fmla="*/ 101946 h 762000"/>
                <a:gd name="connsiteX50" fmla="*/ 317240 w 364331"/>
                <a:gd name="connsiteY50" fmla="*/ 457200 h 762000"/>
                <a:gd name="connsiteX51" fmla="*/ 47082 w 364331"/>
                <a:gd name="connsiteY51" fmla="*/ 457200 h 762000"/>
                <a:gd name="connsiteX52" fmla="*/ 47082 w 364331"/>
                <a:gd name="connsiteY52" fmla="*/ 101946 h 762000"/>
                <a:gd name="connsiteX53" fmla="*/ 81534 w 364331"/>
                <a:gd name="connsiteY53" fmla="*/ 521018 h 762000"/>
                <a:gd name="connsiteX54" fmla="*/ 172679 w 364331"/>
                <a:gd name="connsiteY54" fmla="*/ 521018 h 762000"/>
                <a:gd name="connsiteX55" fmla="*/ 172526 w 364331"/>
                <a:gd name="connsiteY55" fmla="*/ 574167 h 762000"/>
                <a:gd name="connsiteX56" fmla="*/ 76895 w 364331"/>
                <a:gd name="connsiteY56" fmla="*/ 574167 h 762000"/>
                <a:gd name="connsiteX57" fmla="*/ 81534 w 364331"/>
                <a:gd name="connsiteY57" fmla="*/ 521018 h 762000"/>
                <a:gd name="connsiteX58" fmla="*/ 287436 w 364331"/>
                <a:gd name="connsiteY58" fmla="*/ 574167 h 762000"/>
                <a:gd name="connsiteX59" fmla="*/ 191567 w 364331"/>
                <a:gd name="connsiteY59" fmla="*/ 574167 h 762000"/>
                <a:gd name="connsiteX60" fmla="*/ 191719 w 364331"/>
                <a:gd name="connsiteY60" fmla="*/ 521018 h 762000"/>
                <a:gd name="connsiteX61" fmla="*/ 282797 w 364331"/>
                <a:gd name="connsiteY61" fmla="*/ 521018 h 762000"/>
                <a:gd name="connsiteX62" fmla="*/ 287436 w 364331"/>
                <a:gd name="connsiteY62" fmla="*/ 574167 h 762000"/>
                <a:gd name="connsiteX63" fmla="*/ 345281 w 364331"/>
                <a:gd name="connsiteY63" fmla="*/ 501968 h 762000"/>
                <a:gd name="connsiteX64" fmla="*/ 19050 w 364331"/>
                <a:gd name="connsiteY64" fmla="*/ 501968 h 762000"/>
                <a:gd name="connsiteX65" fmla="*/ 19050 w 364331"/>
                <a:gd name="connsiteY65" fmla="*/ 476250 h 762000"/>
                <a:gd name="connsiteX66" fmla="*/ 37557 w 364331"/>
                <a:gd name="connsiteY66" fmla="*/ 476250 h 762000"/>
                <a:gd name="connsiteX67" fmla="*/ 326765 w 364331"/>
                <a:gd name="connsiteY67" fmla="*/ 476250 h 762000"/>
                <a:gd name="connsiteX68" fmla="*/ 345272 w 364331"/>
                <a:gd name="connsiteY68" fmla="*/ 476250 h 762000"/>
                <a:gd name="connsiteX69" fmla="*/ 345272 w 364331"/>
                <a:gd name="connsiteY69" fmla="*/ 501968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4331" h="762000">
                  <a:moveTo>
                    <a:pt x="364331" y="466725"/>
                  </a:moveTo>
                  <a:cubicBezTo>
                    <a:pt x="364331" y="461458"/>
                    <a:pt x="360074" y="457200"/>
                    <a:pt x="354806" y="457200"/>
                  </a:cubicBezTo>
                  <a:lnTo>
                    <a:pt x="336299" y="457200"/>
                  </a:lnTo>
                  <a:lnTo>
                    <a:pt x="336299" y="92421"/>
                  </a:lnTo>
                  <a:cubicBezTo>
                    <a:pt x="336299" y="87154"/>
                    <a:pt x="332042" y="82896"/>
                    <a:pt x="326774" y="82896"/>
                  </a:cubicBezTo>
                  <a:lnTo>
                    <a:pt x="191691" y="82896"/>
                  </a:lnTo>
                  <a:lnTo>
                    <a:pt x="191691" y="9525"/>
                  </a:lnTo>
                  <a:cubicBezTo>
                    <a:pt x="191691" y="4258"/>
                    <a:pt x="187433" y="0"/>
                    <a:pt x="182166" y="0"/>
                  </a:cubicBezTo>
                  <a:cubicBezTo>
                    <a:pt x="176898" y="0"/>
                    <a:pt x="172641" y="4258"/>
                    <a:pt x="172641" y="9525"/>
                  </a:cubicBezTo>
                  <a:lnTo>
                    <a:pt x="172641" y="82896"/>
                  </a:lnTo>
                  <a:lnTo>
                    <a:pt x="37557" y="82896"/>
                  </a:lnTo>
                  <a:cubicBezTo>
                    <a:pt x="32290" y="82896"/>
                    <a:pt x="28032" y="87154"/>
                    <a:pt x="28032" y="92421"/>
                  </a:cubicBezTo>
                  <a:lnTo>
                    <a:pt x="28032" y="457200"/>
                  </a:lnTo>
                  <a:lnTo>
                    <a:pt x="9525" y="457200"/>
                  </a:lnTo>
                  <a:cubicBezTo>
                    <a:pt x="4258" y="457200"/>
                    <a:pt x="0" y="461458"/>
                    <a:pt x="0" y="466725"/>
                  </a:cubicBezTo>
                  <a:lnTo>
                    <a:pt x="0" y="511493"/>
                  </a:lnTo>
                  <a:cubicBezTo>
                    <a:pt x="0" y="516760"/>
                    <a:pt x="4258" y="521018"/>
                    <a:pt x="9525" y="521018"/>
                  </a:cubicBezTo>
                  <a:lnTo>
                    <a:pt x="62408" y="521018"/>
                  </a:lnTo>
                  <a:lnTo>
                    <a:pt x="57769" y="574167"/>
                  </a:lnTo>
                  <a:lnTo>
                    <a:pt x="45682" y="574167"/>
                  </a:lnTo>
                  <a:cubicBezTo>
                    <a:pt x="40415" y="574167"/>
                    <a:pt x="36157" y="578425"/>
                    <a:pt x="36157" y="583692"/>
                  </a:cubicBezTo>
                  <a:cubicBezTo>
                    <a:pt x="36157" y="588959"/>
                    <a:pt x="40415" y="593217"/>
                    <a:pt x="45682" y="593217"/>
                  </a:cubicBezTo>
                  <a:lnTo>
                    <a:pt x="56102" y="593217"/>
                  </a:lnTo>
                  <a:lnTo>
                    <a:pt x="42281" y="751646"/>
                  </a:lnTo>
                  <a:cubicBezTo>
                    <a:pt x="41824" y="756885"/>
                    <a:pt x="45701" y="761505"/>
                    <a:pt x="50940" y="761962"/>
                  </a:cubicBezTo>
                  <a:cubicBezTo>
                    <a:pt x="51216" y="761991"/>
                    <a:pt x="51502" y="762000"/>
                    <a:pt x="51778" y="762000"/>
                  </a:cubicBezTo>
                  <a:cubicBezTo>
                    <a:pt x="56664" y="762000"/>
                    <a:pt x="60827" y="758257"/>
                    <a:pt x="61255" y="753304"/>
                  </a:cubicBezTo>
                  <a:lnTo>
                    <a:pt x="75228" y="593217"/>
                  </a:lnTo>
                  <a:lnTo>
                    <a:pt x="172517" y="593217"/>
                  </a:lnTo>
                  <a:cubicBezTo>
                    <a:pt x="172536" y="660216"/>
                    <a:pt x="172745" y="746789"/>
                    <a:pt x="172755" y="752504"/>
                  </a:cubicBezTo>
                  <a:cubicBezTo>
                    <a:pt x="172764" y="757752"/>
                    <a:pt x="177032" y="762000"/>
                    <a:pt x="182280" y="762000"/>
                  </a:cubicBezTo>
                  <a:cubicBezTo>
                    <a:pt x="182289" y="762000"/>
                    <a:pt x="182299" y="762000"/>
                    <a:pt x="182309" y="762000"/>
                  </a:cubicBezTo>
                  <a:cubicBezTo>
                    <a:pt x="187566" y="761991"/>
                    <a:pt x="191814" y="757714"/>
                    <a:pt x="191805" y="752446"/>
                  </a:cubicBezTo>
                  <a:cubicBezTo>
                    <a:pt x="191795" y="751037"/>
                    <a:pt x="191586" y="661711"/>
                    <a:pt x="191567" y="593217"/>
                  </a:cubicBezTo>
                  <a:lnTo>
                    <a:pt x="289093" y="593217"/>
                  </a:lnTo>
                  <a:lnTo>
                    <a:pt x="303057" y="753304"/>
                  </a:lnTo>
                  <a:cubicBezTo>
                    <a:pt x="303486" y="758266"/>
                    <a:pt x="307638" y="762000"/>
                    <a:pt x="312534" y="762000"/>
                  </a:cubicBezTo>
                  <a:cubicBezTo>
                    <a:pt x="312811" y="762000"/>
                    <a:pt x="313096" y="761991"/>
                    <a:pt x="313373" y="761962"/>
                  </a:cubicBezTo>
                  <a:cubicBezTo>
                    <a:pt x="318611" y="761505"/>
                    <a:pt x="322488" y="756885"/>
                    <a:pt x="322031" y="751646"/>
                  </a:cubicBezTo>
                  <a:lnTo>
                    <a:pt x="308220" y="593217"/>
                  </a:lnTo>
                  <a:lnTo>
                    <a:pt x="318640" y="593217"/>
                  </a:lnTo>
                  <a:cubicBezTo>
                    <a:pt x="323907" y="593217"/>
                    <a:pt x="328165" y="588959"/>
                    <a:pt x="328165" y="583692"/>
                  </a:cubicBezTo>
                  <a:cubicBezTo>
                    <a:pt x="328165" y="578425"/>
                    <a:pt x="323907" y="574167"/>
                    <a:pt x="318640" y="574167"/>
                  </a:cubicBezTo>
                  <a:lnTo>
                    <a:pt x="306562" y="574167"/>
                  </a:lnTo>
                  <a:lnTo>
                    <a:pt x="301923" y="521018"/>
                  </a:lnTo>
                  <a:lnTo>
                    <a:pt x="354806" y="521018"/>
                  </a:lnTo>
                  <a:cubicBezTo>
                    <a:pt x="360074" y="521018"/>
                    <a:pt x="364331" y="516760"/>
                    <a:pt x="364331" y="511493"/>
                  </a:cubicBezTo>
                  <a:lnTo>
                    <a:pt x="364331" y="466725"/>
                  </a:lnTo>
                  <a:close/>
                  <a:moveTo>
                    <a:pt x="47082" y="101946"/>
                  </a:moveTo>
                  <a:lnTo>
                    <a:pt x="317240" y="101946"/>
                  </a:lnTo>
                  <a:lnTo>
                    <a:pt x="317240" y="457200"/>
                  </a:lnTo>
                  <a:lnTo>
                    <a:pt x="47082" y="457200"/>
                  </a:lnTo>
                  <a:lnTo>
                    <a:pt x="47082" y="101946"/>
                  </a:lnTo>
                  <a:close/>
                  <a:moveTo>
                    <a:pt x="81534" y="521018"/>
                  </a:moveTo>
                  <a:lnTo>
                    <a:pt x="172679" y="521018"/>
                  </a:lnTo>
                  <a:cubicBezTo>
                    <a:pt x="172574" y="530419"/>
                    <a:pt x="172536" y="550078"/>
                    <a:pt x="172526" y="574167"/>
                  </a:cubicBezTo>
                  <a:lnTo>
                    <a:pt x="76895" y="574167"/>
                  </a:lnTo>
                  <a:lnTo>
                    <a:pt x="81534" y="521018"/>
                  </a:lnTo>
                  <a:close/>
                  <a:moveTo>
                    <a:pt x="287436" y="574167"/>
                  </a:moveTo>
                  <a:lnTo>
                    <a:pt x="191567" y="574167"/>
                  </a:lnTo>
                  <a:cubicBezTo>
                    <a:pt x="191576" y="549735"/>
                    <a:pt x="191614" y="529962"/>
                    <a:pt x="191719" y="521018"/>
                  </a:cubicBezTo>
                  <a:lnTo>
                    <a:pt x="282797" y="521018"/>
                  </a:lnTo>
                  <a:lnTo>
                    <a:pt x="287436" y="574167"/>
                  </a:lnTo>
                  <a:close/>
                  <a:moveTo>
                    <a:pt x="345281" y="501968"/>
                  </a:moveTo>
                  <a:lnTo>
                    <a:pt x="19050" y="501968"/>
                  </a:lnTo>
                  <a:lnTo>
                    <a:pt x="19050" y="476250"/>
                  </a:lnTo>
                  <a:lnTo>
                    <a:pt x="37557" y="476250"/>
                  </a:lnTo>
                  <a:lnTo>
                    <a:pt x="326765" y="476250"/>
                  </a:lnTo>
                  <a:lnTo>
                    <a:pt x="345272" y="476250"/>
                  </a:lnTo>
                  <a:lnTo>
                    <a:pt x="345272" y="50196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85CACAF-A7D8-4F92-92CF-1F5BEC93D9AC}"/>
              </a:ext>
            </a:extLst>
          </p:cNvPr>
          <p:cNvSpPr txBox="1"/>
          <p:nvPr/>
        </p:nvSpPr>
        <p:spPr>
          <a:xfrm>
            <a:off x="1064268" y="299961"/>
            <a:ext cx="5356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Neural Style</a:t>
            </a:r>
            <a:r>
              <a:rPr lang="ko-KR" altLang="en-US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  <a:r>
              <a:rPr lang="en-US" altLang="ko-KR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Transfer</a:t>
            </a:r>
            <a:endParaRPr lang="ko-KR" altLang="en-US" sz="28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F64957-BEBF-4D76-B4EC-65B51FBC22FA}"/>
              </a:ext>
            </a:extLst>
          </p:cNvPr>
          <p:cNvSpPr txBox="1"/>
          <p:nvPr/>
        </p:nvSpPr>
        <p:spPr>
          <a:xfrm>
            <a:off x="572367" y="1093185"/>
            <a:ext cx="5848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제주고딕" panose="02000300000000000000" pitchFamily="2" charset="-127"/>
                <a:ea typeface="제주고딕" panose="02000300000000000000" pitchFamily="2" charset="-127"/>
              </a:rPr>
              <a:t>Method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410989C-7085-4C4F-879C-55DB68F2D7B3}"/>
              </a:ext>
            </a:extLst>
          </p:cNvPr>
          <p:cNvGrpSpPr/>
          <p:nvPr/>
        </p:nvGrpSpPr>
        <p:grpSpPr>
          <a:xfrm>
            <a:off x="541389" y="2118246"/>
            <a:ext cx="11268445" cy="3721034"/>
            <a:chOff x="541389" y="2309073"/>
            <a:chExt cx="11268445" cy="372103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E0624ED-C4D2-4952-941F-B27B314EF3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9581" y="2309073"/>
              <a:ext cx="8243896" cy="1290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42EAB0D4-2777-439D-AF00-386EE6810BBD}"/>
                </a:ext>
              </a:extLst>
            </p:cNvPr>
            <p:cNvCxnSpPr>
              <a:cxnSpLocks/>
            </p:cNvCxnSpPr>
            <p:nvPr/>
          </p:nvCxnSpPr>
          <p:spPr>
            <a:xfrm>
              <a:off x="2345173" y="2647859"/>
              <a:ext cx="0" cy="781141"/>
            </a:xfrm>
            <a:prstGeom prst="straightConnector1">
              <a:avLst/>
            </a:prstGeom>
            <a:ln w="57150">
              <a:solidFill>
                <a:srgbClr val="DF584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0">
              <a:extLst>
                <a:ext uri="{FF2B5EF4-FFF2-40B4-BE49-F238E27FC236}">
                  <a16:creationId xmlns:a16="http://schemas.microsoft.com/office/drawing/2014/main" id="{433F051A-00EF-47D5-8913-194E7E780E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030" t="77609" r="30937" b="4305"/>
            <a:stretch/>
          </p:blipFill>
          <p:spPr bwMode="auto">
            <a:xfrm>
              <a:off x="6755700" y="4068672"/>
              <a:ext cx="5054134" cy="1961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0">
              <a:extLst>
                <a:ext uri="{FF2B5EF4-FFF2-40B4-BE49-F238E27FC236}">
                  <a16:creationId xmlns:a16="http://schemas.microsoft.com/office/drawing/2014/main" id="{99AB59E9-3E1C-4CC7-BEAA-ACD84EEBD2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" t="77609" r="76033"/>
            <a:stretch/>
          </p:blipFill>
          <p:spPr bwMode="auto">
            <a:xfrm>
              <a:off x="3591076" y="4151514"/>
              <a:ext cx="3070070" cy="1795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AAE2F026-475C-4E47-9CF5-4E67606274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620" t="77609" r="4797"/>
            <a:stretch/>
          </p:blipFill>
          <p:spPr bwMode="auto">
            <a:xfrm>
              <a:off x="541389" y="4151514"/>
              <a:ext cx="2955133" cy="1795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024C9BF-DFC6-4F9B-968B-B804E7D71FEB}"/>
              </a:ext>
            </a:extLst>
          </p:cNvPr>
          <p:cNvSpPr txBox="1"/>
          <p:nvPr/>
        </p:nvSpPr>
        <p:spPr>
          <a:xfrm>
            <a:off x="8538572" y="5256"/>
            <a:ext cx="3653428" cy="12903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p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: content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사진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) &gt;&gt;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물체 인식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a : style(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그림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) &gt;&gt;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텍스쳐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x : output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4217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1672</TotalTime>
  <Words>731</Words>
  <Application>Microsoft Office PowerPoint</Application>
  <PresentationFormat>와이드스크린</PresentationFormat>
  <Paragraphs>142</Paragraphs>
  <Slides>17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제주고딕</vt:lpstr>
      <vt:lpstr>210 맨발의청춘 B</vt:lpstr>
      <vt:lpstr>제주명조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Somin Park</dc:creator>
  <cp:lastModifiedBy>Somin Park</cp:lastModifiedBy>
  <cp:revision>155</cp:revision>
  <dcterms:created xsi:type="dcterms:W3CDTF">2019-10-07T07:26:00Z</dcterms:created>
  <dcterms:modified xsi:type="dcterms:W3CDTF">2019-11-26T15:02:47Z</dcterms:modified>
</cp:coreProperties>
</file>